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37BBD2D" w14:textId="77777777" w:rsidR="00490D6C" w:rsidRDefault="00490D6C" w:rsidP="009A30AF">
      <w:pPr>
        <w:pStyle w:val="Strongpara"/>
      </w:pPr>
      <w:r>
        <w:rPr>
          <w:rFonts w:ascii="Arial Rounded MT Bold" w:hAnsi="Times New Roman"/>
          <w:noProof/>
        </w:rPr>
        <w:drawing>
          <wp:inline distT="0" distB="0" distL="0" distR="0" wp14:anchorId="532F9BC5" wp14:editId="6477BC57">
            <wp:extent cx="2581672" cy="1505639"/>
            <wp:effectExtent l="0" t="0" r="9525" b="0"/>
            <wp:docPr id="30725" name="Picture 30725" descr="Deafblind Information Australia and Consortium logos of Able Australia, Senses WA &amp; Deafblind Australia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0725" name="Picture 30725" descr="Deafblind Information Australia and Consortium logos of Able Australia, Senses WA &amp; Deafblind Australia"/>
                    <pic:cNvPicPr/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581672" cy="150563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25214A">
        <w:rPr>
          <w:noProof/>
        </w:rPr>
        <w:tab/>
      </w:r>
      <w:r w:rsidR="009A30AF">
        <w:rPr>
          <w:noProof/>
        </w:rPr>
        <w:t>[insert your logo here]</w:t>
      </w:r>
    </w:p>
    <w:p w14:paraId="3D1516C7" w14:textId="77777777" w:rsidR="005958A5" w:rsidRPr="005958A5" w:rsidRDefault="008B7DEE" w:rsidP="00E00CE9">
      <w:pPr>
        <w:pStyle w:val="Heading1"/>
        <w:ind w:left="0"/>
      </w:pPr>
      <w:r>
        <w:t>[</w:t>
      </w:r>
      <w:r w:rsidR="00D700B4">
        <w:t>F</w:t>
      </w:r>
      <w:r w:rsidR="00682601">
        <w:t xml:space="preserve">ull </w:t>
      </w:r>
      <w:r w:rsidR="00D700B4">
        <w:t>N</w:t>
      </w:r>
      <w:r>
        <w:t>ame]</w:t>
      </w:r>
    </w:p>
    <w:p w14:paraId="6D17A94E" w14:textId="77777777" w:rsidR="005958A5" w:rsidRPr="00973416" w:rsidRDefault="00307691" w:rsidP="00E00CE9">
      <w:pPr>
        <w:pStyle w:val="H1subtext"/>
        <w:ind w:left="0" w:right="-187"/>
      </w:pPr>
      <w:r>
        <w:rPr>
          <w:noProof/>
        </w:rPr>
        <w:drawing>
          <wp:anchor distT="0" distB="0" distL="114300" distR="114300" simplePos="0" relativeHeight="251647998" behindDoc="1" locked="1" layoutInCell="1" allowOverlap="1" wp14:anchorId="60814566" wp14:editId="5A503431">
            <wp:simplePos x="0" y="0"/>
            <wp:positionH relativeFrom="page">
              <wp:posOffset>1958340</wp:posOffset>
            </wp:positionH>
            <wp:positionV relativeFrom="page">
              <wp:posOffset>5875655</wp:posOffset>
            </wp:positionV>
            <wp:extent cx="5468400" cy="4312800"/>
            <wp:effectExtent l="0" t="0" r="0" b="0"/>
            <wp:wrapNone/>
            <wp:docPr id="30730" name="Picture 30730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0730" name="Picture 30730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68400" cy="43128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137A3">
        <w:rPr>
          <w:rFonts w:ascii="Arial Rounded MT Bold" w:eastAsia="Times New Roman" w:hAnsi="Times New Roman" w:cs="Arial Rounded MT Bold"/>
          <w:noProof/>
          <w:kern w:val="24"/>
          <w:sz w:val="60"/>
          <w:szCs w:val="60"/>
        </w:rPr>
        <w:drawing>
          <wp:anchor distT="0" distB="0" distL="114300" distR="114300" simplePos="0" relativeHeight="251649023" behindDoc="1" locked="1" layoutInCell="1" allowOverlap="1" wp14:anchorId="51EF2958" wp14:editId="5F12043C">
            <wp:simplePos x="0" y="0"/>
            <wp:positionH relativeFrom="page">
              <wp:posOffset>1194435</wp:posOffset>
            </wp:positionH>
            <wp:positionV relativeFrom="page">
              <wp:posOffset>4403090</wp:posOffset>
            </wp:positionV>
            <wp:extent cx="6476365" cy="6476365"/>
            <wp:effectExtent l="0" t="0" r="635" b="635"/>
            <wp:wrapNone/>
            <wp:docPr id="30727" name="Picture 30727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0727" name="Picture 30727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476365" cy="647636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5958A5" w:rsidRPr="005958A5">
        <w:t>Individual Communication</w:t>
      </w:r>
      <w:r w:rsidR="00B272EA">
        <w:t xml:space="preserve"> </w:t>
      </w:r>
      <w:r w:rsidR="005958A5" w:rsidRPr="005958A5">
        <w:t>Handbook</w:t>
      </w:r>
      <w:r w:rsidR="00B272EA">
        <w:br/>
      </w:r>
      <w:r w:rsidR="005958A5" w:rsidRPr="005958A5">
        <w:t>[year]</w:t>
      </w:r>
      <w:r w:rsidR="00973416" w:rsidRPr="00973416">
        <w:rPr>
          <w:noProof/>
        </w:rPr>
        <w:t xml:space="preserve"> </w:t>
      </w:r>
      <w:r w:rsidR="005958A5">
        <w:rPr>
          <w:rFonts w:ascii="Arial Rounded MT Bold" w:eastAsia="Times New Roman" w:hAnsi="Times New Roman" w:cs="Arial Rounded MT Bold"/>
          <w:kern w:val="24"/>
          <w:sz w:val="60"/>
          <w:szCs w:val="60"/>
        </w:rPr>
        <w:br w:type="page"/>
      </w:r>
    </w:p>
    <w:bookmarkStart w:id="0" w:name="_Toc79583657"/>
    <w:bookmarkStart w:id="1" w:name="_Toc81334577"/>
    <w:bookmarkStart w:id="2" w:name="_Toc81334694"/>
    <w:bookmarkStart w:id="3" w:name="_Toc81334746"/>
    <w:bookmarkStart w:id="4" w:name="_Toc195116615"/>
    <w:p w14:paraId="3FC70D72" w14:textId="77777777" w:rsidR="00333EA2" w:rsidRPr="00FF3B0A" w:rsidRDefault="003D4AD4" w:rsidP="00FF3B0A">
      <w:pPr>
        <w:pStyle w:val="Heading2"/>
      </w:pPr>
      <w:r w:rsidRPr="00FF3B0A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55520" behindDoc="1" locked="1" layoutInCell="1" allowOverlap="1" wp14:anchorId="513967E2" wp14:editId="22532D22">
                <wp:simplePos x="0" y="0"/>
                <wp:positionH relativeFrom="page">
                  <wp:posOffset>-408305</wp:posOffset>
                </wp:positionH>
                <wp:positionV relativeFrom="paragraph">
                  <wp:posOffset>-775970</wp:posOffset>
                </wp:positionV>
                <wp:extent cx="7437120" cy="1303020"/>
                <wp:effectExtent l="0" t="0" r="11430" b="11430"/>
                <wp:wrapNone/>
                <wp:docPr id="30746" name="Rectangle: Rounded Corners 3074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3030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9395A8E" id="Rectangle: Rounded Corners 30746" o:spid="_x0000_s1026" alt="&quot;&quot;" style="position:absolute;margin-left:-32.15pt;margin-top:-61.1pt;width:585.6pt;height:102.6pt;z-index:-25156096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WS2fcYAIAABkFAAAOAAAAZHJzL2Uyb0RvYy54bWysVFFP2zAQfp+0/2D5fSRpy2AVKapATJMQ&#13;&#10;VMDEs3HsJpLj885u0+7X7+ykKQK0h2l5cM6+u8/nz9/54nLXGrZV6BuwJS9Ocs6UlVA1dl3yn083&#13;&#10;X84580HYShiwquR75fnl4vOni87N1QRqMJVCRiDWzztX8joEN88yL2vVCn8CTllyasBWBJriOqtQ&#13;&#10;dITemmyS51+zDrByCFJ5T6vXvZMvEr7WSoZ7rb0KzJScagtpxDS+xDFbXIj5GoWrGzmUIf6hilY0&#13;&#10;ljYdoa5FEGyDzTuotpEIHnQ4kdBmoHUjVToDnabI35zmsRZOpbMQOd6NNPn/Byvvto9uhURD5/zc&#13;&#10;kxlPsdPYxj/Vx3aJrP1IltoFJmnxbDY9KybEqSRfMc2nOU0IJzumO/Thu4KWRaPkCBtbPdCVJKbE&#13;&#10;9taHPv4QR8nHKpIV9kbFQox9UJo1Fe07SdlJIOrKINsKulohpbKh6F21qFS/fJrTNxQ1ZqQSE2BE&#13;&#10;1o0xI/YAEMX3HruvdYiPqSrpa0zO/1ZYnzxmpJ3BhjG5bSzgRwCGTjXs3McfSOqpiSy9QLVfIUPo&#13;&#10;1e2dvGmI8Fvhw0ogyZkuiVo03NOgDXQlh8HirAb8/dF6jCeVkZezjtqj5P7XRqDizPywpL9vxWwW&#13;&#10;+ylNZqdnUQj42vPy2mM37RXQNRX0GDiZzBgfzMHUCO0zdfIy7kouYSXtXXIZ8DC5Cn3b0lsg1XKZ&#13;&#10;wqiHnAi39tHJCB5ZjVp62j0LdIPqAgn2Dg6tJOZvdNfHxkwLy00A3SRRHnkd+Kb+S8IZ3orY4K/n&#13;&#10;Ker4oi3+AAAA//8DAFBLAwQUAAYACAAAACEAzr70d+MAAAARAQAADwAAAGRycy9kb3ducmV2Lnht&#13;&#10;bExPTU/DMAy9I/EfIiNx25J2UG1d02kCFXFDlAntmDWhqWicqsnW8u/xTnCxbL3n91HsZtezixlD&#13;&#10;51FCshTADDZed9hKOHxUizWwEBVq1Xs0En5MgF15e1OoXPsJ382lji0jEQy5kmBjHHLOQ2ONU2Hp&#13;&#10;B4OEffnRqUjn2HI9qonEXc9TITLuVIfkYNVgnqxpvuuzI5PH1r5+8qaKSeT7t+pwfJlqL+X93fy8&#13;&#10;pbHfAotmjn8fcO1A+aGkYCd/Rh1YL2GRPayISkuSpimwKyUR2QbYScJ6JYCXBf/fpPwFAAD//wMA&#13;&#10;UEsBAi0AFAAGAAgAAAAhALaDOJL+AAAA4QEAABMAAAAAAAAAAAAAAAAAAAAAAFtDb250ZW50X1R5&#13;&#10;cGVzXS54bWxQSwECLQAUAAYACAAAACEAOP0h/9YAAACUAQAACwAAAAAAAAAAAAAAAAAvAQAAX3Jl&#13;&#10;bHMvLnJlbHNQSwECLQAUAAYACAAAACEAFktn3GACAAAZBQAADgAAAAAAAAAAAAAAAAAuAgAAZHJz&#13;&#10;L2Uyb0RvYy54bWxQSwECLQAUAAYACAAAACEAzr70d+MAAAARAQAADwAAAAAAAAAAAAAAAAC6BAAA&#13;&#10;ZHJzL2Rvd25yZXYueG1sUEsFBgAAAAAEAAQA8wAAAMoFAAAAAA=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333EA2" w:rsidRPr="00FF3B0A">
        <w:t xml:space="preserve">Instructions </w:t>
      </w:r>
      <w:bookmarkEnd w:id="0"/>
      <w:r w:rsidR="00585F8C">
        <w:t>(Delete after reading)</w:t>
      </w:r>
      <w:bookmarkEnd w:id="1"/>
      <w:bookmarkEnd w:id="2"/>
      <w:bookmarkEnd w:id="3"/>
      <w:bookmarkEnd w:id="4"/>
    </w:p>
    <w:p w14:paraId="525BAED9" w14:textId="77777777" w:rsidR="00BE7C85" w:rsidRPr="00E00CE9" w:rsidRDefault="00BE7C85" w:rsidP="00E00CE9">
      <w:pPr>
        <w:pStyle w:val="Strongpara"/>
      </w:pPr>
      <w:r w:rsidRPr="00E00CE9">
        <w:t xml:space="preserve">The communication needs of individuals with </w:t>
      </w:r>
      <w:r w:rsidR="00635318" w:rsidRPr="00E00CE9">
        <w:t>d</w:t>
      </w:r>
      <w:r w:rsidRPr="00E00CE9">
        <w:t xml:space="preserve">eafblindness are often unique and complex. </w:t>
      </w:r>
      <w:r w:rsidR="00E00CE9">
        <w:br/>
      </w:r>
      <w:r w:rsidRPr="00E00CE9">
        <w:t xml:space="preserve">A unified approach to communicating is needed. </w:t>
      </w:r>
    </w:p>
    <w:p w14:paraId="224F8BE8" w14:textId="77777777" w:rsidR="00BE7C85" w:rsidRPr="003233E0" w:rsidRDefault="00BE7C85" w:rsidP="003233E0">
      <w:r w:rsidRPr="00BE7C85">
        <w:t xml:space="preserve">This template may help you develop and structure information about </w:t>
      </w:r>
      <w:r w:rsidR="00051ABC">
        <w:br/>
      </w:r>
      <w:r w:rsidRPr="00BE7C85">
        <w:t>the communication needs of someone with deafblindness</w:t>
      </w:r>
      <w:r w:rsidR="00751E50">
        <w:t xml:space="preserve">. </w:t>
      </w:r>
      <w:r w:rsidRPr="00BE7C85">
        <w:t xml:space="preserve">It is a </w:t>
      </w:r>
      <w:r w:rsidR="00423D08">
        <w:br/>
      </w:r>
      <w:r w:rsidRPr="00BE7C85">
        <w:t>guide and not exhaustive. Each person will need something different.</w:t>
      </w:r>
      <w:r w:rsidR="00751E50">
        <w:t xml:space="preserve"> </w:t>
      </w:r>
      <w:r w:rsidR="00423D08">
        <w:br/>
      </w:r>
      <w:r w:rsidRPr="00BE7C85">
        <w:t xml:space="preserve">It is </w:t>
      </w:r>
      <w:r w:rsidR="00051ABC" w:rsidRPr="00BE7C85">
        <w:t>recommended</w:t>
      </w:r>
      <w:r w:rsidRPr="00BE7C85">
        <w:t xml:space="preserve"> you </w:t>
      </w:r>
      <w:r w:rsidR="00FA5A30">
        <w:t>work with</w:t>
      </w:r>
      <w:r w:rsidRPr="00BE7C85">
        <w:t xml:space="preserve"> a deafblind consultant and a speech </w:t>
      </w:r>
      <w:r w:rsidR="006A43C4">
        <w:br/>
      </w:r>
      <w:r w:rsidRPr="00BE7C85">
        <w:t>pathologist to guide you through development.</w:t>
      </w:r>
    </w:p>
    <w:p w14:paraId="60B70B49" w14:textId="77777777" w:rsidR="00BE7C85" w:rsidRPr="00BE7C85" w:rsidRDefault="000870DE" w:rsidP="00CF7059">
      <w:pPr>
        <w:pStyle w:val="ListBullet"/>
      </w:pPr>
      <w:r w:rsidRPr="000870DE">
        <w:rPr>
          <w:b/>
          <w:bCs/>
        </w:rPr>
        <w:t>You do not have to use everything here.</w:t>
      </w:r>
      <w:r>
        <w:t xml:space="preserve"> D</w:t>
      </w:r>
      <w:r w:rsidR="00BE7C85" w:rsidRPr="00BE7C85">
        <w:t>elete what you do not need</w:t>
      </w:r>
      <w:r w:rsidR="00346931">
        <w:t>, including this page after you have read the instructions</w:t>
      </w:r>
      <w:r w:rsidR="00CF7059">
        <w:t xml:space="preserve">; and </w:t>
      </w:r>
      <w:r w:rsidR="00CF7059" w:rsidRPr="00BE7C85">
        <w:t>edit</w:t>
      </w:r>
      <w:r w:rsidR="00CF7059">
        <w:t xml:space="preserve">, create </w:t>
      </w:r>
      <w:r w:rsidR="00CF7059">
        <w:br/>
        <w:t>and add</w:t>
      </w:r>
      <w:r w:rsidR="00CF7059" w:rsidRPr="00BE7C85">
        <w:t xml:space="preserve"> </w:t>
      </w:r>
      <w:r w:rsidR="00CF7059">
        <w:t>where needed.</w:t>
      </w:r>
    </w:p>
    <w:p w14:paraId="6938DEB6" w14:textId="77777777" w:rsidR="00346931" w:rsidRDefault="00346931" w:rsidP="003233E0">
      <w:pPr>
        <w:pStyle w:val="ListBullet"/>
      </w:pPr>
      <w:r>
        <w:t xml:space="preserve">Cover client image: Move circle to the left, replace </w:t>
      </w:r>
      <w:r w:rsidR="00EF1303">
        <w:t xml:space="preserve">&amp; resize </w:t>
      </w:r>
      <w:r>
        <w:t>client image</w:t>
      </w:r>
      <w:r w:rsidR="00EF1303">
        <w:t xml:space="preserve"> to fit</w:t>
      </w:r>
      <w:r>
        <w:t xml:space="preserve"> and move circle back into position.</w:t>
      </w:r>
      <w:r w:rsidR="00CF7059">
        <w:t xml:space="preserve"> To add the client’s name, use the ‘Replace’ function</w:t>
      </w:r>
    </w:p>
    <w:p w14:paraId="45C4DB3C" w14:textId="77777777" w:rsidR="000870DE" w:rsidRDefault="000870DE" w:rsidP="003233E0">
      <w:pPr>
        <w:pStyle w:val="ListBullet"/>
      </w:pPr>
      <w:r>
        <w:t>To add images, use the ‘change image’ feature to retain format, and add alternative</w:t>
      </w:r>
      <w:r w:rsidR="001D2B13">
        <w:t xml:space="preserve"> (alt)</w:t>
      </w:r>
      <w:r>
        <w:t xml:space="preserve"> text</w:t>
      </w:r>
      <w:r w:rsidR="001D2B13">
        <w:t>. Alt Text should also be added to tables and links.</w:t>
      </w:r>
    </w:p>
    <w:p w14:paraId="2C1B74F3" w14:textId="77777777" w:rsidR="00934091" w:rsidRDefault="00934091" w:rsidP="00934091">
      <w:pPr>
        <w:pStyle w:val="ListBullet"/>
      </w:pPr>
      <w:r w:rsidRPr="00934091">
        <w:t>To duplicate pages, copy the body of text and paste at the end of the page break</w:t>
      </w:r>
      <w:r w:rsidR="006679AD">
        <w:t>.</w:t>
      </w:r>
    </w:p>
    <w:p w14:paraId="34625430" w14:textId="77777777" w:rsidR="00E252EA" w:rsidRPr="00CF7059" w:rsidRDefault="00E252EA" w:rsidP="00E252EA">
      <w:pPr>
        <w:pStyle w:val="ListBullet"/>
      </w:pPr>
      <w:r>
        <w:t>Check accessibility via File/Info</w:t>
      </w:r>
      <w:r w:rsidR="00E17953">
        <w:t>/Check for Issues</w:t>
      </w:r>
      <w:r w:rsidR="004E39B7">
        <w:t xml:space="preserve"> and</w:t>
      </w:r>
      <w:r>
        <w:t xml:space="preserve"> fix as required.</w:t>
      </w:r>
    </w:p>
    <w:p w14:paraId="3B447AF9" w14:textId="77777777" w:rsidR="00CF7059" w:rsidRPr="00BE7C85" w:rsidRDefault="00CF7059" w:rsidP="00934091">
      <w:pPr>
        <w:pStyle w:val="ListBullet"/>
      </w:pPr>
      <w:r>
        <w:t>On completion</w:t>
      </w:r>
      <w:r w:rsidR="00E252EA">
        <w:t xml:space="preserve"> and after deleting this page</w:t>
      </w:r>
      <w:r>
        <w:t>, update the Contents by clicking on the table and selecting ‘Update table’ in the top left</w:t>
      </w:r>
      <w:r w:rsidR="00E252EA">
        <w:t>.</w:t>
      </w:r>
    </w:p>
    <w:sdt>
      <w:sdtPr>
        <w:rPr>
          <w:rFonts w:eastAsiaTheme="minorHAnsi" w:cstheme="minorBidi"/>
          <w:b w:val="0"/>
          <w:bCs w:val="0"/>
          <w:noProof/>
          <w:color w:val="auto"/>
          <w:sz w:val="28"/>
          <w:szCs w:val="24"/>
        </w:rPr>
        <w:id w:val="460854530"/>
        <w:docPartObj>
          <w:docPartGallery w:val="Table of Contents"/>
          <w:docPartUnique/>
        </w:docPartObj>
      </w:sdtPr>
      <w:sdtContent>
        <w:p w14:paraId="4D2E6B83" w14:textId="77777777" w:rsidR="00341E17" w:rsidRPr="0068184C" w:rsidRDefault="003D4AD4" w:rsidP="00942784">
          <w:pPr>
            <w:pStyle w:val="TOCHeading"/>
            <w:spacing w:after="600"/>
            <w:rPr>
              <w:color w:val="FBC100" w:themeColor="background2"/>
            </w:rPr>
          </w:pPr>
          <w:r w:rsidRPr="00195B0D"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758592" behindDoc="1" locked="1" layoutInCell="1" allowOverlap="1" wp14:anchorId="6BF737A2" wp14:editId="061E2A3B">
                    <wp:simplePos x="0" y="0"/>
                    <wp:positionH relativeFrom="page">
                      <wp:posOffset>-410210</wp:posOffset>
                    </wp:positionH>
                    <wp:positionV relativeFrom="paragraph">
                      <wp:posOffset>-762635</wp:posOffset>
                    </wp:positionV>
                    <wp:extent cx="7437600" cy="1278000"/>
                    <wp:effectExtent l="0" t="0" r="0" b="0"/>
                    <wp:wrapNone/>
                    <wp:docPr id="30752" name="Rectangle: Rounded Corners 30752">
                      <a:extLst xmlns:a="http://schemas.openxmlformats.org/drawingml/2006/main"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7437600" cy="1278000"/>
                            </a:xfrm>
                            <a:prstGeom prst="roundRect">
                              <a:avLst/>
                            </a:prstGeom>
                            <a:solidFill>
                              <a:schemeClr val="accent2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roundrect w14:anchorId="2EE3886C" id="Rectangle: Rounded Corners 30752" o:spid="_x0000_s1026" alt="&quot;&quot;" style="position:absolute;margin-left:-32.3pt;margin-top:-60.05pt;width:585.65pt;height:100.65pt;z-index:-25155788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HW+9oegIAAGgFAAAOAAAAZHJzL2Uyb0RvYy54bWysVMFu2zAMvQ/YPwi6r7aztOmCOEXQosOA&#13;&#10;oi3aDj2rshQbkEWNUuJkXz9KdpyuK3YYdpFFkXzko0kuLnatYVuFvgFb8uIk50xZCVVj1yX//nT9&#13;&#10;6ZwzH4SthAGrSr5Xnl8sP35YdG6uJlCDqRQyArF+3rmS1yG4eZZ5WatW+BNwypJSA7YikIjrrELR&#13;&#10;EXprskmen2UdYOUQpPKeXq96JV8mfK2VDHdaexWYKTnlFtKJ6XyJZ7ZciPkahasbOaQh/iGLVjSW&#13;&#10;go5QVyIItsHmD6i2kQgedDiR0GagdSNV4kBsivwNm8daOJW4UHG8G8vk/x+svN0+unukMnTOzz1d&#13;&#10;I4udxjZ+KT+2S8Xaj8VSu8AkPc6mn2dnOdVUkq6YzM5zEggnO7o79OGrgpbFS8kRNrZ6oF+SKiW2&#13;&#10;Nz709ge7GNKDaarrxpgkxDZQlwbZVtAPFFIqGyZDlN8sjY32FqJnDxpfsiOpdAt7o6KdsQ9Ks6Yi&#13;&#10;GpOUTOq3t4GKXlWLSvXxT4nigePokRgnwIisKf6IPQC8R6IYSAz20VWldh2d878l1lMcPVJksGF0&#13;&#10;bhsL+B6ACWPk3v5QpL40sUovUO3vkSH0w+KdvG7o/90IH+4F0nTQP6eJD3d0aANdyWG4cVYD/nzv&#13;&#10;PdpT05KWs46mreT+x0ag4sx8s9TOX4rpNI5nEqanswkJ+Frz8lpjN+0lUD8UtFucTNdoH8zhqhHa&#13;&#10;Z1oMqxiVVMJKil1yGfAgXIZ+C9BqkWq1SmY0kk6EG/voZASPVY2t+bR7FuiGJg7U/7dwmEwxf9PG&#13;&#10;vW30tLDaBNBN6vFjXYd60zinxhlWT9wXr+VkdVyQy18AAAD//wMAUEsDBBQABgAIAAAAIQDiKRkn&#13;&#10;4wAAABEBAAAPAAAAZHJzL2Rvd25yZXYueG1sTE/LTsMwELwj8Q/WInFBre2oSqM0TlVRuCAuFD5g&#13;&#10;G5skxY/Idhv373FPcFntambn0WyT0eSifBidFcCXDIiynZOj7QV8fb4uKiAhopWonVUCrirAtr2/&#13;&#10;a7CWbrYf6nKIPckiNtQoYIhxqikN3aAMhqWblM3Yt/MGYz59T6XHOYsbTQvGSmpwtNlhwEk9D6r7&#13;&#10;OZyNgPk0XfFpvd+V7/7tpVtV6aR5EuLxIe03eew2QKJK8e8Dbh1yfmhzsKM7WxmIFrAoV2Wm5oUX&#13;&#10;jAO5UTgr10COAipeAG0b+r9J+wsAAP//AwBQSwECLQAUAAYACAAAACEAtoM4kv4AAADhAQAAEwAA&#13;&#10;AAAAAAAAAAAAAAAAAAAAW0NvbnRlbnRfVHlwZXNdLnhtbFBLAQItABQABgAIAAAAIQA4/SH/1gAA&#13;&#10;AJQBAAALAAAAAAAAAAAAAAAAAC8BAABfcmVscy8ucmVsc1BLAQItABQABgAIAAAAIQBHW+9oegIA&#13;&#10;AGgFAAAOAAAAAAAAAAAAAAAAAC4CAABkcnMvZTJvRG9jLnhtbFBLAQItABQABgAIAAAAIQDiKRkn&#13;&#10;4wAAABEBAAAPAAAAAAAAAAAAAAAAANQEAABkcnMvZG93bnJldi54bWxQSwUGAAAAAAQABADzAAAA&#13;&#10;5AUAAAAA&#13;&#10;" fillcolor="#c2171c [3205]" stroked="f" strokeweight="1.5pt">
                    <w10:wrap anchorx="page"/>
                    <w10:anchorlock/>
                  </v:roundrect>
                </w:pict>
              </mc:Fallback>
            </mc:AlternateContent>
          </w:r>
          <w:r w:rsidR="00341E17" w:rsidRPr="00195B0D">
            <w:t>Contents</w:t>
          </w:r>
        </w:p>
        <w:p w14:paraId="7A9611A3" w14:textId="1E6F29C9" w:rsidR="00D5532B" w:rsidRDefault="00341E17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r>
            <w:fldChar w:fldCharType="begin"/>
          </w:r>
          <w:r>
            <w:instrText xml:space="preserve"> TOC \h \z \t "Heading 2,1" </w:instrText>
          </w:r>
          <w:r>
            <w:fldChar w:fldCharType="separate"/>
          </w:r>
          <w:hyperlink w:anchor="_Toc195116615" w:history="1">
            <w:r w:rsidR="00D5532B" w:rsidRPr="00FC7D7B">
              <w:rPr>
                <w:rStyle w:val="Hyperlink"/>
              </w:rPr>
              <w:t>Instructions (Delete after reading)</w:t>
            </w:r>
            <w:r w:rsidR="00D5532B">
              <w:rPr>
                <w:webHidden/>
              </w:rPr>
              <w:tab/>
            </w:r>
            <w:r w:rsidR="00D5532B">
              <w:rPr>
                <w:webHidden/>
              </w:rPr>
              <w:fldChar w:fldCharType="begin"/>
            </w:r>
            <w:r w:rsidR="00D5532B">
              <w:rPr>
                <w:webHidden/>
              </w:rPr>
              <w:instrText xml:space="preserve"> PAGEREF _Toc195116615 \h </w:instrText>
            </w:r>
            <w:r w:rsidR="00D5532B">
              <w:rPr>
                <w:webHidden/>
              </w:rPr>
            </w:r>
            <w:r w:rsidR="00D5532B">
              <w:rPr>
                <w:webHidden/>
              </w:rPr>
              <w:fldChar w:fldCharType="separate"/>
            </w:r>
            <w:r w:rsidR="00D5532B">
              <w:rPr>
                <w:webHidden/>
              </w:rPr>
              <w:t>2</w:t>
            </w:r>
            <w:r w:rsidR="00D5532B">
              <w:rPr>
                <w:webHidden/>
              </w:rPr>
              <w:fldChar w:fldCharType="end"/>
            </w:r>
          </w:hyperlink>
        </w:p>
        <w:p w14:paraId="6A2F9073" w14:textId="0422CD8C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16" w:history="1">
            <w:r w:rsidRPr="00FC7D7B">
              <w:rPr>
                <w:rStyle w:val="Hyperlink"/>
              </w:rPr>
              <w:t>Introduction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_Toc195116616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5</w:t>
            </w:r>
            <w:r>
              <w:rPr>
                <w:webHidden/>
              </w:rPr>
              <w:fldChar w:fldCharType="end"/>
            </w:r>
          </w:hyperlink>
        </w:p>
        <w:p w14:paraId="3DC57DE5" w14:textId="63A6C708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17" w:history="1">
            <w:r w:rsidRPr="00FC7D7B">
              <w:rPr>
                <w:rStyle w:val="Hyperlink"/>
              </w:rPr>
              <w:t>Thank you!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_Toc195116617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6</w:t>
            </w:r>
            <w:r>
              <w:rPr>
                <w:webHidden/>
              </w:rPr>
              <w:fldChar w:fldCharType="end"/>
            </w:r>
          </w:hyperlink>
        </w:p>
        <w:p w14:paraId="5C7B862B" w14:textId="49DC2800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18" w:history="1">
            <w:r w:rsidRPr="00FC7D7B">
              <w:rPr>
                <w:rStyle w:val="Hyperlink"/>
              </w:rPr>
              <w:t>[Name]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_Toc195116618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7</w:t>
            </w:r>
            <w:r>
              <w:rPr>
                <w:webHidden/>
              </w:rPr>
              <w:fldChar w:fldCharType="end"/>
            </w:r>
          </w:hyperlink>
        </w:p>
        <w:p w14:paraId="09D70082" w14:textId="1109B46D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19" w:history="1">
            <w:r w:rsidRPr="00FC7D7B">
              <w:rPr>
                <w:rStyle w:val="Hyperlink"/>
              </w:rPr>
              <w:t>[Name] enjoys…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_Toc195116619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8</w:t>
            </w:r>
            <w:r>
              <w:rPr>
                <w:webHidden/>
              </w:rPr>
              <w:fldChar w:fldCharType="end"/>
            </w:r>
          </w:hyperlink>
        </w:p>
        <w:p w14:paraId="183B2963" w14:textId="7F825868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0" w:history="1">
            <w:r w:rsidRPr="00FC7D7B">
              <w:rPr>
                <w:rStyle w:val="Hyperlink"/>
              </w:rPr>
              <w:t>Photos of [Name]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9</w:t>
            </w:r>
            <w:r>
              <w:rPr>
                <w:webHidden/>
              </w:rPr>
              <w:fldChar w:fldCharType="end"/>
            </w:r>
          </w:hyperlink>
        </w:p>
        <w:p w14:paraId="30AF6A3F" w14:textId="5B4C29D0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1" w:history="1">
            <w:r w:rsidRPr="00FC7D7B">
              <w:rPr>
                <w:rStyle w:val="Hyperlink"/>
              </w:rPr>
              <w:t>Photos of [Name] continued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_Toc195116621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10</w:t>
            </w:r>
            <w:r>
              <w:rPr>
                <w:webHidden/>
              </w:rPr>
              <w:fldChar w:fldCharType="end"/>
            </w:r>
          </w:hyperlink>
        </w:p>
        <w:p w14:paraId="548BBDF7" w14:textId="4904F41A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2" w:history="1">
            <w:r w:rsidRPr="00FC7D7B">
              <w:rPr>
                <w:rStyle w:val="Hyperlink"/>
              </w:rPr>
              <w:t>Did you know?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_Toc195116622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12</w:t>
            </w:r>
            <w:r>
              <w:rPr>
                <w:webHidden/>
              </w:rPr>
              <w:fldChar w:fldCharType="end"/>
            </w:r>
          </w:hyperlink>
        </w:p>
        <w:p w14:paraId="100386B9" w14:textId="10A087E0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3" w:history="1">
            <w:r w:rsidRPr="00FC7D7B">
              <w:rPr>
                <w:rStyle w:val="Hyperlink"/>
              </w:rPr>
              <w:t>Supporting [Name]’s hearing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_Toc195116623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13</w:t>
            </w:r>
            <w:r>
              <w:rPr>
                <w:webHidden/>
              </w:rPr>
              <w:fldChar w:fldCharType="end"/>
            </w:r>
          </w:hyperlink>
        </w:p>
        <w:p w14:paraId="72542073" w14:textId="70262C81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4" w:history="1">
            <w:r w:rsidRPr="00FC7D7B">
              <w:rPr>
                <w:rStyle w:val="Hyperlink"/>
              </w:rPr>
              <w:t>Hearing – compensatory strategies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14</w:t>
            </w:r>
            <w:r>
              <w:rPr>
                <w:webHidden/>
              </w:rPr>
              <w:fldChar w:fldCharType="end"/>
            </w:r>
          </w:hyperlink>
        </w:p>
        <w:p w14:paraId="206DD34A" w14:textId="2D3FAB1F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5" w:history="1">
            <w:r w:rsidRPr="00FC7D7B">
              <w:rPr>
                <w:rStyle w:val="Hyperlink"/>
              </w:rPr>
              <w:t>Did you know?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15</w:t>
            </w:r>
            <w:r>
              <w:rPr>
                <w:webHidden/>
              </w:rPr>
              <w:fldChar w:fldCharType="end"/>
            </w:r>
          </w:hyperlink>
        </w:p>
        <w:p w14:paraId="304F8CEF" w14:textId="6F133C1E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6" w:history="1">
            <w:r w:rsidRPr="00FC7D7B">
              <w:rPr>
                <w:rStyle w:val="Hyperlink"/>
              </w:rPr>
              <w:t>Supporting [Name]’s vision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16</w:t>
            </w:r>
            <w:r>
              <w:rPr>
                <w:webHidden/>
              </w:rPr>
              <w:fldChar w:fldCharType="end"/>
            </w:r>
          </w:hyperlink>
        </w:p>
        <w:p w14:paraId="76DE7880" w14:textId="00197734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7" w:history="1">
            <w:r w:rsidRPr="00FC7D7B">
              <w:rPr>
                <w:rStyle w:val="Hyperlink"/>
              </w:rPr>
              <w:t>Vision – compensatory strategies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_Toc195116627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17</w:t>
            </w:r>
            <w:r>
              <w:rPr>
                <w:webHidden/>
              </w:rPr>
              <w:fldChar w:fldCharType="end"/>
            </w:r>
          </w:hyperlink>
        </w:p>
        <w:p w14:paraId="4FC1B1DF" w14:textId="42DEBC50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8" w:history="1">
            <w:r w:rsidRPr="00FC7D7B">
              <w:rPr>
                <w:rStyle w:val="Hyperlink"/>
              </w:rPr>
              <w:t>[enter text &amp; photo]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_Toc195116628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19</w:t>
            </w:r>
            <w:r>
              <w:rPr>
                <w:webHidden/>
              </w:rPr>
              <w:fldChar w:fldCharType="end"/>
            </w:r>
          </w:hyperlink>
        </w:p>
        <w:p w14:paraId="54D19D17" w14:textId="7BCAE6DE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29" w:history="1">
            <w:r w:rsidRPr="00FC7D7B">
              <w:rPr>
                <w:rStyle w:val="Hyperlink"/>
              </w:rPr>
              <w:t>Deafblindness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_Toc195116629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20</w:t>
            </w:r>
            <w:r>
              <w:rPr>
                <w:webHidden/>
              </w:rPr>
              <w:fldChar w:fldCharType="end"/>
            </w:r>
          </w:hyperlink>
        </w:p>
        <w:p w14:paraId="08845679" w14:textId="488CA48B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0" w:history="1">
            <w:r w:rsidRPr="00FC7D7B">
              <w:rPr>
                <w:rStyle w:val="Hyperlink"/>
              </w:rPr>
              <w:t>Communicating with [Name]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23</w:t>
            </w:r>
            <w:r>
              <w:rPr>
                <w:webHidden/>
              </w:rPr>
              <w:fldChar w:fldCharType="end"/>
            </w:r>
          </w:hyperlink>
        </w:p>
        <w:p w14:paraId="57F60EA3" w14:textId="0CB829B6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1" w:history="1">
            <w:r w:rsidRPr="00FC7D7B">
              <w:rPr>
                <w:rStyle w:val="Hyperlink"/>
              </w:rPr>
              <w:t>Hand-Under-Hand (HUH) – Why?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_Toc195116631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26</w:t>
            </w:r>
            <w:r>
              <w:rPr>
                <w:webHidden/>
              </w:rPr>
              <w:fldChar w:fldCharType="end"/>
            </w:r>
          </w:hyperlink>
        </w:p>
        <w:p w14:paraId="159C6347" w14:textId="363663BF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2" w:history="1">
            <w:r w:rsidRPr="00FC7D7B">
              <w:rPr>
                <w:rStyle w:val="Hyperlink"/>
              </w:rPr>
              <w:t>Hand-Under-Hand (HUH) – How?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_Toc195116632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27</w:t>
            </w:r>
            <w:r>
              <w:rPr>
                <w:webHidden/>
              </w:rPr>
              <w:fldChar w:fldCharType="end"/>
            </w:r>
          </w:hyperlink>
        </w:p>
        <w:p w14:paraId="2B994906" w14:textId="21761AB8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3" w:history="1">
            <w:r w:rsidRPr="00FC7D7B">
              <w:rPr>
                <w:rStyle w:val="Hyperlink"/>
              </w:rPr>
              <w:t>Hand-Under-Hand method…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_Toc195116633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28</w:t>
            </w:r>
            <w:r>
              <w:rPr>
                <w:webHidden/>
              </w:rPr>
              <w:fldChar w:fldCharType="end"/>
            </w:r>
          </w:hyperlink>
        </w:p>
        <w:p w14:paraId="329347CB" w14:textId="507621C9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4" w:history="1">
            <w:r w:rsidRPr="00FC7D7B">
              <w:rPr>
                <w:rStyle w:val="Hyperlink"/>
              </w:rPr>
              <w:t>Hand-Under-Hand Signing – Why?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29</w:t>
            </w:r>
            <w:r>
              <w:rPr>
                <w:webHidden/>
              </w:rPr>
              <w:fldChar w:fldCharType="end"/>
            </w:r>
          </w:hyperlink>
        </w:p>
        <w:p w14:paraId="5735FDB4" w14:textId="06E22A26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5" w:history="1">
            <w:r w:rsidRPr="00FC7D7B">
              <w:rPr>
                <w:rStyle w:val="Hyperlink"/>
              </w:rPr>
              <w:t>Hand-under-hand Signing – How?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30</w:t>
            </w:r>
            <w:r>
              <w:rPr>
                <w:webHidden/>
              </w:rPr>
              <w:fldChar w:fldCharType="end"/>
            </w:r>
          </w:hyperlink>
        </w:p>
        <w:p w14:paraId="4D52BCC1" w14:textId="4D50ED03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6" w:history="1">
            <w:r w:rsidRPr="00FC7D7B">
              <w:rPr>
                <w:rStyle w:val="Hyperlink"/>
              </w:rPr>
              <w:t>Hand-Under-Hand Signing: Videos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31</w:t>
            </w:r>
            <w:r>
              <w:rPr>
                <w:webHidden/>
              </w:rPr>
              <w:fldChar w:fldCharType="end"/>
            </w:r>
          </w:hyperlink>
        </w:p>
        <w:p w14:paraId="7A201432" w14:textId="602B58BC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7" w:history="1">
            <w:r w:rsidRPr="00FC7D7B">
              <w:rPr>
                <w:rStyle w:val="Hyperlink"/>
              </w:rPr>
              <w:t>Hand-Under-Hand Signing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_Toc195116637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32</w:t>
            </w:r>
            <w:r>
              <w:rPr>
                <w:webHidden/>
              </w:rPr>
              <w:fldChar w:fldCharType="end"/>
            </w:r>
          </w:hyperlink>
        </w:p>
        <w:p w14:paraId="3BB3CB6F" w14:textId="2044A665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8" w:history="1">
            <w:r w:rsidRPr="00FC7D7B">
              <w:rPr>
                <w:rStyle w:val="Hyperlink"/>
              </w:rPr>
              <w:t>On-Body Signing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_Toc195116638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33</w:t>
            </w:r>
            <w:r>
              <w:rPr>
                <w:webHidden/>
              </w:rPr>
              <w:fldChar w:fldCharType="end"/>
            </w:r>
          </w:hyperlink>
        </w:p>
        <w:p w14:paraId="7B90322B" w14:textId="4C24192F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39" w:history="1">
            <w:r w:rsidRPr="00FC7D7B">
              <w:rPr>
                <w:rStyle w:val="Hyperlink"/>
              </w:rPr>
              <w:t>Hand-Under-Hand + Visual Signing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_Toc195116639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34</w:t>
            </w:r>
            <w:r>
              <w:rPr>
                <w:webHidden/>
              </w:rPr>
              <w:fldChar w:fldCharType="end"/>
            </w:r>
          </w:hyperlink>
        </w:p>
        <w:p w14:paraId="65E19B72" w14:textId="3EC8704B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0" w:history="1">
            <w:r w:rsidRPr="00FC7D7B">
              <w:rPr>
                <w:rStyle w:val="Hyperlink"/>
              </w:rPr>
              <w:t>Visual Signs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35</w:t>
            </w:r>
            <w:r>
              <w:rPr>
                <w:webHidden/>
              </w:rPr>
              <w:fldChar w:fldCharType="end"/>
            </w:r>
          </w:hyperlink>
        </w:p>
        <w:p w14:paraId="1B156020" w14:textId="52F82B6E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1" w:history="1">
            <w:r w:rsidRPr="00FC7D7B">
              <w:rPr>
                <w:rStyle w:val="Hyperlink"/>
              </w:rPr>
              <w:t>Supporting communication and language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_Toc195116641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36</w:t>
            </w:r>
            <w:r>
              <w:rPr>
                <w:webHidden/>
              </w:rPr>
              <w:fldChar w:fldCharType="end"/>
            </w:r>
          </w:hyperlink>
        </w:p>
        <w:p w14:paraId="1E155AD5" w14:textId="34B94F31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2" w:history="1">
            <w:r w:rsidRPr="00FC7D7B">
              <w:rPr>
                <w:rStyle w:val="Hyperlink"/>
              </w:rPr>
              <w:t>Examples of expressive communication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_Toc195116642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37</w:t>
            </w:r>
            <w:r>
              <w:rPr>
                <w:webHidden/>
              </w:rPr>
              <w:fldChar w:fldCharType="end"/>
            </w:r>
          </w:hyperlink>
        </w:p>
        <w:p w14:paraId="344A617D" w14:textId="33070E63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3" w:history="1">
            <w:r w:rsidRPr="00FC7D7B">
              <w:rPr>
                <w:rStyle w:val="Hyperlink"/>
              </w:rPr>
              <w:t>Object Symbols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_Toc195116643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39</w:t>
            </w:r>
            <w:r>
              <w:rPr>
                <w:webHidden/>
              </w:rPr>
              <w:fldChar w:fldCharType="end"/>
            </w:r>
          </w:hyperlink>
        </w:p>
        <w:p w14:paraId="248AD686" w14:textId="464E2851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4" w:history="1">
            <w:r w:rsidRPr="00FC7D7B">
              <w:rPr>
                <w:rStyle w:val="Hyperlink"/>
              </w:rPr>
              <w:t>Object Symbols – [year]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40</w:t>
            </w:r>
            <w:r>
              <w:rPr>
                <w:webHidden/>
              </w:rPr>
              <w:fldChar w:fldCharType="end"/>
            </w:r>
          </w:hyperlink>
        </w:p>
        <w:p w14:paraId="7D548B8C" w14:textId="6B001FBC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5" w:history="1">
            <w:r w:rsidRPr="00FC7D7B">
              <w:rPr>
                <w:rStyle w:val="Hyperlink"/>
              </w:rPr>
              <w:t>Communication routines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42</w:t>
            </w:r>
            <w:r>
              <w:rPr>
                <w:webHidden/>
              </w:rPr>
              <w:fldChar w:fldCharType="end"/>
            </w:r>
          </w:hyperlink>
        </w:p>
        <w:p w14:paraId="2F7A74E5" w14:textId="0495217E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6" w:history="1">
            <w:r w:rsidRPr="00FC7D7B">
              <w:rPr>
                <w:rStyle w:val="Hyperlink"/>
              </w:rPr>
              <w:t>Communication routine: Videos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46</w:t>
            </w:r>
            <w:r>
              <w:rPr>
                <w:webHidden/>
              </w:rPr>
              <w:fldChar w:fldCharType="end"/>
            </w:r>
          </w:hyperlink>
        </w:p>
        <w:p w14:paraId="07E33290" w14:textId="5F166A6C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7" w:history="1">
            <w:r w:rsidRPr="00FC7D7B">
              <w:rPr>
                <w:rStyle w:val="Hyperlink"/>
              </w:rPr>
              <w:t>Please note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_Toc195116647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47</w:t>
            </w:r>
            <w:r>
              <w:rPr>
                <w:webHidden/>
              </w:rPr>
              <w:fldChar w:fldCharType="end"/>
            </w:r>
          </w:hyperlink>
        </w:p>
        <w:p w14:paraId="321768B9" w14:textId="48419762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8" w:history="1">
            <w:r w:rsidRPr="00FC7D7B">
              <w:rPr>
                <w:rStyle w:val="Hyperlink"/>
              </w:rPr>
              <w:t>Other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_Toc195116648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48</w:t>
            </w:r>
            <w:r>
              <w:rPr>
                <w:webHidden/>
              </w:rPr>
              <w:fldChar w:fldCharType="end"/>
            </w:r>
          </w:hyperlink>
        </w:p>
        <w:p w14:paraId="471953B4" w14:textId="57B1F863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49" w:history="1">
            <w:r w:rsidRPr="00FC7D7B">
              <w:rPr>
                <w:rStyle w:val="Hyperlink"/>
              </w:rPr>
              <w:t>Suggestions for review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_Toc195116649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49</w:t>
            </w:r>
            <w:r>
              <w:rPr>
                <w:webHidden/>
              </w:rPr>
              <w:fldChar w:fldCharType="end"/>
            </w:r>
          </w:hyperlink>
        </w:p>
        <w:p w14:paraId="31ACF9B5" w14:textId="66619F8D" w:rsidR="00D5532B" w:rsidRDefault="00D5532B">
          <w:pPr>
            <w:pStyle w:val="TOC1"/>
            <w:rPr>
              <w:rFonts w:eastAsiaTheme="minorEastAsia"/>
              <w:kern w:val="2"/>
              <w:sz w:val="24"/>
              <w:lang w:eastAsia="en-GB"/>
              <w14:ligatures w14:val="standardContextual"/>
            </w:rPr>
          </w:pPr>
          <w:hyperlink w:anchor="_Toc195116650" w:history="1">
            <w:r w:rsidRPr="00FC7D7B">
              <w:rPr>
                <w:rStyle w:val="Hyperlink"/>
              </w:rPr>
              <w:t>Contact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_Toc195116650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50</w:t>
            </w:r>
            <w:r>
              <w:rPr>
                <w:webHidden/>
              </w:rPr>
              <w:fldChar w:fldCharType="end"/>
            </w:r>
          </w:hyperlink>
        </w:p>
        <w:p w14:paraId="0DDE36C0" w14:textId="53F45C03" w:rsidR="003233E0" w:rsidRPr="00341E17" w:rsidRDefault="00341E17" w:rsidP="001E7D8B">
          <w:pPr>
            <w:pStyle w:val="TOC1"/>
          </w:pPr>
          <w:r>
            <w:fldChar w:fldCharType="end"/>
          </w:r>
        </w:p>
      </w:sdtContent>
    </w:sdt>
    <w:p w14:paraId="20E71548" w14:textId="77777777" w:rsidR="001E7D8B" w:rsidRDefault="001E7D8B">
      <w:pPr>
        <w:spacing w:after="0" w:line="240" w:lineRule="auto"/>
        <w:rPr>
          <w:rFonts w:ascii="Arial" w:hAnsi="Arial" w:cstheme="majorHAnsi"/>
          <w:b/>
          <w:bCs/>
          <w:color w:val="FFFFFF" w:themeColor="background1"/>
          <w:sz w:val="48"/>
          <w:szCs w:val="36"/>
        </w:rPr>
      </w:pPr>
      <w:r>
        <w:br w:type="page"/>
      </w:r>
    </w:p>
    <w:bookmarkStart w:id="5" w:name="_Toc195116616"/>
    <w:p w14:paraId="5C28211A" w14:textId="77777777" w:rsidR="003233E0" w:rsidRPr="0068184C" w:rsidRDefault="003D4AD4" w:rsidP="00FF3B0A">
      <w:pPr>
        <w:pStyle w:val="Heading2"/>
      </w:pPr>
      <w:r w:rsidRPr="00FF3B0A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60640" behindDoc="1" locked="1" layoutInCell="1" allowOverlap="1" wp14:anchorId="4E46CDF5" wp14:editId="0D581682">
                <wp:simplePos x="0" y="0"/>
                <wp:positionH relativeFrom="page">
                  <wp:posOffset>-419100</wp:posOffset>
                </wp:positionH>
                <wp:positionV relativeFrom="paragraph">
                  <wp:posOffset>-746760</wp:posOffset>
                </wp:positionV>
                <wp:extent cx="7437120" cy="1277620"/>
                <wp:effectExtent l="0" t="0" r="11430" b="17780"/>
                <wp:wrapNone/>
                <wp:docPr id="30754" name="Rectangle: Rounded Corners 3075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4C7419B5" id="Rectangle: Rounded Corners 30754" o:spid="_x0000_s1026" alt="&quot;&quot;" style="position:absolute;margin-left:-33pt;margin-top:-58.8pt;width:585.6pt;height:100.6pt;z-index:-2515558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Scf4MuQAAAARAQAADwAAAGRycy9kb3ducmV2Lnht&#13;&#10;bEyPQU/DMAyF70j8h8hI3LY0QwtT13SaQEXcEGVCHLMmNBVNUjXeWv493oldLFu233tfsZt9z852&#13;&#10;TF0MCsQyA2ZDE00XWgWHj2qxAZZQB6P7GKyCX5tgV97eFDo3cQrv9lxjy0gkpFwrcIhDznlqnPU6&#13;&#10;LeNgA+2+4+g10ji23Ix6InHf81WWSe51F8jB6cE+Odv81CdPJuvWvX7ypkKBfP9WHb5epjoqdX83&#13;&#10;P2+p7LfA0M74/wEXBsoPJQU7xlMwifUKFlISEFIjxKMEdjkR2XoF7Khg8yCBlwW/Jin/AAAA//8D&#13;&#10;AFBLAQItABQABgAIAAAAIQC2gziS/gAAAOEBAAATAAAAAAAAAAAAAAAAAAAAAABbQ29udGVudF9U&#13;&#10;eXBlc10ueG1sUEsBAi0AFAAGAAgAAAAhADj9If/WAAAAlAEAAAsAAAAAAAAAAAAAAAAALwEAAF9y&#13;&#10;ZWxzLy5yZWxzUEsBAi0AFAAGAAgAAAAhAHZnZpRgAgAAGQUAAA4AAAAAAAAAAAAAAAAALgIAAGRy&#13;&#10;cy9lMm9Eb2MueG1sUEsBAi0AFAAGAAgAAAAhAEnH+DLkAAAAEQEAAA8AAAAAAAAAAAAAAAAAugQA&#13;&#10;AGRycy9kb3ducmV2LnhtbFBLBQYAAAAABAAEAPMAAADLBQAAAAA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3233E0" w:rsidRPr="00FF3B0A">
        <w:t>Introduction</w:t>
      </w:r>
      <w:bookmarkEnd w:id="5"/>
    </w:p>
    <w:p w14:paraId="0A8ADA42" w14:textId="77777777" w:rsidR="00BE7C85" w:rsidRPr="00BE7C85" w:rsidRDefault="00BE7C85" w:rsidP="00B94300">
      <w:pPr>
        <w:pStyle w:val="Heading3"/>
      </w:pPr>
      <w:r w:rsidRPr="00BE7C85">
        <w:t>This resource will…</w:t>
      </w:r>
    </w:p>
    <w:p w14:paraId="0BE3DA77" w14:textId="77777777" w:rsidR="00BE7C85" w:rsidRPr="00BE7C85" w:rsidRDefault="00BE7C85" w:rsidP="003233E0">
      <w:pPr>
        <w:pStyle w:val="ListBullet"/>
      </w:pPr>
      <w:r w:rsidRPr="00BE7C85">
        <w:t>introduce you t</w:t>
      </w:r>
      <w:r w:rsidR="00FE09DF">
        <w:t>o</w:t>
      </w:r>
      <w:r w:rsidR="003453A1">
        <w:t xml:space="preserve"> </w:t>
      </w:r>
      <w:r w:rsidR="005268A0">
        <w:t>[Name]</w:t>
      </w:r>
      <w:r w:rsidR="00FE09DF">
        <w:t xml:space="preserve"> </w:t>
      </w:r>
      <w:r w:rsidRPr="00BE7C85">
        <w:t>and his/her/their interests</w:t>
      </w:r>
    </w:p>
    <w:p w14:paraId="3F40BB75" w14:textId="77777777" w:rsidR="00BE7C85" w:rsidRPr="00BE7C85" w:rsidRDefault="00BE7C85" w:rsidP="003233E0">
      <w:pPr>
        <w:pStyle w:val="ListBullet"/>
      </w:pPr>
      <w:r w:rsidRPr="00BE7C85">
        <w:t>guide you to connect and communicate with him/her/them</w:t>
      </w:r>
    </w:p>
    <w:p w14:paraId="31644222" w14:textId="77777777" w:rsidR="00BE7C85" w:rsidRPr="00BE7C85" w:rsidRDefault="00BE7C85" w:rsidP="003233E0">
      <w:pPr>
        <w:pStyle w:val="ListBullet"/>
      </w:pPr>
      <w:r w:rsidRPr="00BE7C85">
        <w:t>support you to provide him/her/them with opportunities</w:t>
      </w:r>
      <w:r w:rsidR="00601B60">
        <w:t xml:space="preserve"> to</w:t>
      </w:r>
      <w:r w:rsidRPr="00BE7C85">
        <w:t xml:space="preserve"> interact, communicate and learn</w:t>
      </w:r>
    </w:p>
    <w:p w14:paraId="6E49E8E4" w14:textId="77777777" w:rsidR="00BE7C85" w:rsidRPr="003233E0" w:rsidRDefault="00BE7C85" w:rsidP="003233E0">
      <w:pPr>
        <w:pStyle w:val="ListBullet"/>
      </w:pPr>
      <w:r w:rsidRPr="00BE7C85">
        <w:t>XXX</w:t>
      </w:r>
    </w:p>
    <w:p w14:paraId="24786B2A" w14:textId="77777777" w:rsidR="00BE7C85" w:rsidRPr="00BE7C85" w:rsidRDefault="00BE7C85" w:rsidP="006518B8">
      <w:pPr>
        <w:pStyle w:val="Heading4"/>
      </w:pPr>
      <w:r w:rsidRPr="00BE7C85">
        <w:t>This resource has been compiled by [name/organisation] in conjunction with…</w:t>
      </w:r>
    </w:p>
    <w:p w14:paraId="3AB3F928" w14:textId="77777777" w:rsidR="00BE7C85" w:rsidRPr="00BE7C85" w:rsidRDefault="00BE7C85" w:rsidP="003233E0">
      <w:pPr>
        <w:pStyle w:val="ListBullet"/>
        <w:rPr>
          <w:lang w:val="en-US"/>
        </w:rPr>
      </w:pPr>
      <w:r w:rsidRPr="00BE7C85">
        <w:t>X</w:t>
      </w:r>
      <w:r w:rsidRPr="00BE7C85">
        <w:rPr>
          <w:lang w:val="en-US"/>
        </w:rPr>
        <w:t>XX</w:t>
      </w:r>
    </w:p>
    <w:p w14:paraId="256A57A3" w14:textId="77777777" w:rsidR="00BE7C85" w:rsidRPr="003233E0" w:rsidRDefault="00BE7C85" w:rsidP="003233E0">
      <w:pPr>
        <w:pStyle w:val="ListBullet"/>
      </w:pPr>
      <w:r w:rsidRPr="00BE7C85">
        <w:rPr>
          <w:lang w:val="en-US"/>
        </w:rPr>
        <w:t>XXX</w:t>
      </w:r>
    </w:p>
    <w:p w14:paraId="7BB0D576" w14:textId="77777777" w:rsidR="003233E0" w:rsidRPr="003233E0" w:rsidRDefault="003233E0" w:rsidP="003233E0">
      <w:pPr>
        <w:rPr>
          <w:sz w:val="20"/>
          <w:szCs w:val="20"/>
        </w:rPr>
      </w:pPr>
      <w:r w:rsidRPr="00BE7C85">
        <w:t>[Month, year of update]</w:t>
      </w:r>
    </w:p>
    <w:p w14:paraId="49FA1A7C" w14:textId="77777777" w:rsidR="003233E0" w:rsidRDefault="003233E0">
      <w:pPr>
        <w:spacing w:line="240" w:lineRule="auto"/>
        <w:rPr>
          <w:rFonts w:ascii="Arial Rounded MT Bold" w:eastAsia="MS PGothic" w:hAnsi="Times New Roman" w:cs="Arial Rounded MT Bold"/>
          <w:kern w:val="24"/>
          <w:sz w:val="60"/>
          <w:szCs w:val="60"/>
        </w:rPr>
      </w:pPr>
      <w:r>
        <w:rPr>
          <w:rFonts w:ascii="Arial Rounded MT Bold" w:eastAsia="MS PGothic" w:hAnsi="Times New Roman" w:cs="Arial Rounded MT Bold"/>
          <w:kern w:val="24"/>
          <w:sz w:val="60"/>
          <w:szCs w:val="60"/>
        </w:rPr>
        <w:br w:type="page"/>
      </w:r>
    </w:p>
    <w:bookmarkStart w:id="6" w:name="_Toc195116617"/>
    <w:p w14:paraId="1AD6E23D" w14:textId="77777777" w:rsidR="003233E0" w:rsidRPr="0068184C" w:rsidRDefault="003D4AD4" w:rsidP="00FF3B0A">
      <w:pPr>
        <w:pStyle w:val="Heading2"/>
      </w:pPr>
      <w:r w:rsidRPr="0068184C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63712" behindDoc="1" locked="1" layoutInCell="1" allowOverlap="1" wp14:anchorId="07643F4A" wp14:editId="2BDCA6FE">
                <wp:simplePos x="0" y="0"/>
                <wp:positionH relativeFrom="page">
                  <wp:posOffset>-421640</wp:posOffset>
                </wp:positionH>
                <wp:positionV relativeFrom="paragraph">
                  <wp:posOffset>-742315</wp:posOffset>
                </wp:positionV>
                <wp:extent cx="7437120" cy="1277620"/>
                <wp:effectExtent l="0" t="0" r="11430" b="17780"/>
                <wp:wrapNone/>
                <wp:docPr id="30755" name="Rectangle: Rounded Corners 3075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CDE7264" id="Rectangle: Rounded Corners 30755" o:spid="_x0000_s1026" alt="&quot;&quot;" style="position:absolute;margin-left:-33.2pt;margin-top:-58.45pt;width:585.6pt;height:100.6pt;z-index:-25155276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4+OQ6OMAAAARAQAADwAAAGRycy9kb3ducmV2Lnht&#13;&#10;bExPTU/DMAy9I/EfIiNx29JAqbau6TSBirghyoQ4Zo3XVDRJ1WRr+fd4J3axbL3n91FsZ9uzM46h&#13;&#10;806CWCbA0DVed66VsP+sFitgISqnVe8dSvjFANvy9qZQufaT+8BzHVtGIi7kSoKJccg5D41Bq8LS&#13;&#10;D+gIO/rRqkjn2HI9qonEbc8fkiTjVnWOHIwa8Nlg81OfLJk8tebtizdVFJHv3qv99+tUeynv7+aX&#13;&#10;DY3dBljEOf5/wKUD5YeSgh38yenAegmLLEuJSosQ2RrYhSKSlDodJKzSR+Blwa+blH8AAAD//wMA&#13;&#10;UEsBAi0AFAAGAAgAAAAhALaDOJL+AAAA4QEAABMAAAAAAAAAAAAAAAAAAAAAAFtDb250ZW50X1R5&#13;&#10;cGVzXS54bWxQSwECLQAUAAYACAAAACEAOP0h/9YAAACUAQAACwAAAAAAAAAAAAAAAAAvAQAAX3Jl&#13;&#10;bHMvLnJlbHNQSwECLQAUAAYACAAAACEAdmdmlGACAAAZBQAADgAAAAAAAAAAAAAAAAAuAgAAZHJz&#13;&#10;L2Uyb0RvYy54bWxQSwECLQAUAAYACAAAACEA4+OQ6OMAAAARAQAADwAAAAAAAAAAAAAAAAC6BAAA&#13;&#10;ZHJzL2Rvd25yZXYueG1sUEsFBgAAAAAEAAQA8wAAAMoFAAAAAA=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3233E0" w:rsidRPr="0068184C">
        <w:t>Thank you!</w:t>
      </w:r>
      <w:bookmarkEnd w:id="6"/>
      <w:r w:rsidR="00DB1FF9" w:rsidRPr="0068184C">
        <w:rPr>
          <w:noProof/>
        </w:rPr>
        <w:t xml:space="preserve"> </w:t>
      </w:r>
    </w:p>
    <w:p w14:paraId="40B1F3CF" w14:textId="77777777" w:rsidR="00BE7C85" w:rsidRPr="00702A6D" w:rsidRDefault="00BE7C85" w:rsidP="00E15AC8">
      <w:pPr>
        <w:pStyle w:val="Standout"/>
      </w:pPr>
      <w:r w:rsidRPr="00BE7C85">
        <w:t>The contribution</w:t>
      </w:r>
      <w:r w:rsidR="001E4E1B">
        <w:t>s</w:t>
      </w:r>
      <w:r w:rsidR="0083471A">
        <w:t xml:space="preserve"> of</w:t>
      </w:r>
      <w:r w:rsidR="00E252EA">
        <w:t xml:space="preserve"> </w:t>
      </w:r>
      <w:r w:rsidR="001E4E1B">
        <w:t>[</w:t>
      </w:r>
      <w:r w:rsidR="00407A9E">
        <w:t>N</w:t>
      </w:r>
      <w:r w:rsidR="001E4E1B">
        <w:t>ame’s] [</w:t>
      </w:r>
      <w:r w:rsidR="001E4E1B" w:rsidRPr="001E4E1B">
        <w:t xml:space="preserve">insert those who have contributed information </w:t>
      </w:r>
      <w:proofErr w:type="spellStart"/>
      <w:r w:rsidR="001E4E1B" w:rsidRPr="001E4E1B">
        <w:t>eg.</w:t>
      </w:r>
      <w:proofErr w:type="spellEnd"/>
      <w:r w:rsidR="001E4E1B">
        <w:t xml:space="preserve"> family</w:t>
      </w:r>
      <w:r w:rsidRPr="00BE7C85">
        <w:t>, therapy team, care and education staff] have been integral in developing</w:t>
      </w:r>
      <w:r w:rsidR="008459C0">
        <w:t xml:space="preserve"> </w:t>
      </w:r>
      <w:r w:rsidRPr="00702A6D">
        <w:rPr>
          <w:color w:val="C2171C" w:themeColor="accent2"/>
        </w:rPr>
        <w:t>[</w:t>
      </w:r>
      <w:r w:rsidR="00407A9E">
        <w:rPr>
          <w:color w:val="C2171C" w:themeColor="accent2"/>
        </w:rPr>
        <w:t>N</w:t>
      </w:r>
      <w:r w:rsidRPr="00702A6D">
        <w:rPr>
          <w:color w:val="C2171C" w:themeColor="accent2"/>
        </w:rPr>
        <w:t xml:space="preserve">ame’s] Communication Handbook. </w:t>
      </w:r>
    </w:p>
    <w:p w14:paraId="05E32824" w14:textId="77777777" w:rsidR="00AB2497" w:rsidRDefault="00BE7C85" w:rsidP="00E15AC8">
      <w:pPr>
        <w:pStyle w:val="Standout"/>
      </w:pPr>
      <w:r w:rsidRPr="00BE7C85">
        <w:t xml:space="preserve">If you are reading this and spend time </w:t>
      </w:r>
      <w:r w:rsidR="001E4E1B">
        <w:br/>
      </w:r>
      <w:r w:rsidRPr="00BE7C85">
        <w:t xml:space="preserve">with </w:t>
      </w:r>
      <w:r w:rsidR="005268A0">
        <w:t>[Name]</w:t>
      </w:r>
      <w:r w:rsidRPr="00BE7C85">
        <w:t xml:space="preserve">, you are vital to providing a consistent approach to communicating with </w:t>
      </w:r>
      <w:r w:rsidR="001E4E1B">
        <w:t>them</w:t>
      </w:r>
      <w:r w:rsidRPr="00BE7C85">
        <w:t xml:space="preserve">, which will support </w:t>
      </w:r>
      <w:r w:rsidR="001E4E1B" w:rsidRPr="001E4E1B">
        <w:t xml:space="preserve">their </w:t>
      </w:r>
      <w:r w:rsidR="001E4E1B">
        <w:br/>
      </w:r>
      <w:r w:rsidR="001E4E1B" w:rsidRPr="001E4E1B">
        <w:t>current quality of life,</w:t>
      </w:r>
      <w:r w:rsidRPr="00BE7C85">
        <w:t xml:space="preserve"> future </w:t>
      </w:r>
      <w:r w:rsidR="001E4E1B">
        <w:br/>
      </w:r>
      <w:r w:rsidRPr="00BE7C85">
        <w:t>development and wellbeing.</w:t>
      </w:r>
    </w:p>
    <w:p w14:paraId="76879BAE" w14:textId="77777777" w:rsidR="00AB2497" w:rsidRDefault="00AB2497">
      <w:pPr>
        <w:spacing w:line="240" w:lineRule="auto"/>
        <w:rPr>
          <w:b/>
          <w:color w:val="000033" w:themeColor="text2"/>
          <w:sz w:val="36"/>
        </w:rPr>
      </w:pPr>
      <w:r w:rsidRPr="00AB2497">
        <w:rPr>
          <w:noProof/>
        </w:rPr>
        <w:drawing>
          <wp:anchor distT="0" distB="0" distL="114300" distR="114300" simplePos="0" relativeHeight="251650048" behindDoc="1" locked="1" layoutInCell="1" allowOverlap="1" wp14:anchorId="4AFF1F16" wp14:editId="38586D67">
            <wp:simplePos x="0" y="0"/>
            <wp:positionH relativeFrom="page">
              <wp:posOffset>5243195</wp:posOffset>
            </wp:positionH>
            <wp:positionV relativeFrom="page">
              <wp:posOffset>8368030</wp:posOffset>
            </wp:positionV>
            <wp:extent cx="1940400" cy="2325600"/>
            <wp:effectExtent l="0" t="0" r="3175" b="0"/>
            <wp:wrapNone/>
            <wp:docPr id="13320" name="Picture 8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20" name="Picture 8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40400" cy="2325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B5303">
        <w:softHyphen/>
      </w:r>
      <w:r>
        <w:br w:type="page"/>
      </w:r>
    </w:p>
    <w:bookmarkStart w:id="7" w:name="_Toc195116618"/>
    <w:p w14:paraId="4B6C61AA" w14:textId="77777777" w:rsidR="008459C0" w:rsidRPr="00BE7C85" w:rsidRDefault="003D4AD4" w:rsidP="008459C0">
      <w:pPr>
        <w:pStyle w:val="Heading2"/>
      </w:pPr>
      <w:r w:rsidRPr="003D4AD4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65760" behindDoc="1" locked="1" layoutInCell="1" allowOverlap="1" wp14:anchorId="3369DD2A" wp14:editId="7F565870">
                <wp:simplePos x="0" y="0"/>
                <wp:positionH relativeFrom="page">
                  <wp:posOffset>-421640</wp:posOffset>
                </wp:positionH>
                <wp:positionV relativeFrom="paragraph">
                  <wp:posOffset>-742315</wp:posOffset>
                </wp:positionV>
                <wp:extent cx="7437120" cy="1277620"/>
                <wp:effectExtent l="0" t="0" r="11430" b="17780"/>
                <wp:wrapNone/>
                <wp:docPr id="30760" name="Rectangle: Rounded Corners 3076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73ADE9B" id="Rectangle: Rounded Corners 30760" o:spid="_x0000_s1026" alt="&quot;&quot;" style="position:absolute;margin-left:-33.2pt;margin-top:-58.45pt;width:585.6pt;height:100.6pt;z-index:-25155072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4+OQ6OMAAAARAQAADwAAAGRycy9kb3ducmV2Lnht&#13;&#10;bExPTU/DMAy9I/EfIiNx29JAqbau6TSBirghyoQ4Zo3XVDRJ1WRr+fd4J3axbL3n91FsZ9uzM46h&#13;&#10;806CWCbA0DVed66VsP+sFitgISqnVe8dSvjFANvy9qZQufaT+8BzHVtGIi7kSoKJccg5D41Bq8LS&#13;&#10;D+gIO/rRqkjn2HI9qonEbc8fkiTjVnWOHIwa8Nlg81OfLJk8tebtizdVFJHv3qv99+tUeynv7+aX&#13;&#10;DY3dBljEOf5/wKUD5YeSgh38yenAegmLLEuJSosQ2RrYhSKSlDodJKzSR+Blwa+blH8AAAD//wMA&#13;&#10;UEsBAi0AFAAGAAgAAAAhALaDOJL+AAAA4QEAABMAAAAAAAAAAAAAAAAAAAAAAFtDb250ZW50X1R5&#13;&#10;cGVzXS54bWxQSwECLQAUAAYACAAAACEAOP0h/9YAAACUAQAACwAAAAAAAAAAAAAAAAAvAQAAX3Jl&#13;&#10;bHMvLnJlbHNQSwECLQAUAAYACAAAACEAdmdmlGACAAAZBQAADgAAAAAAAAAAAAAAAAAuAgAAZHJz&#13;&#10;L2Uyb0RvYy54bWxQSwECLQAUAAYACAAAACEA4+OQ6OMAAAARAQAADwAAAAAAAAAAAAAAAAC6BAAA&#13;&#10;ZHJzL2Rvd25yZXYueG1sUEsFBgAAAAAEAAQA8wAAAMoFAAAAAA=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8459C0" w:rsidRPr="00BE7C85">
        <w:t>[</w:t>
      </w:r>
      <w:r w:rsidR="00407A9E">
        <w:t>N</w:t>
      </w:r>
      <w:r w:rsidR="008459C0" w:rsidRPr="00BE7C85">
        <w:t>ame]</w:t>
      </w:r>
      <w:bookmarkEnd w:id="7"/>
    </w:p>
    <w:p w14:paraId="17EB8F8D" w14:textId="77777777" w:rsidR="004A4328" w:rsidRDefault="00BE7C85" w:rsidP="0037469A">
      <w:pPr>
        <w:pStyle w:val="Strongpara"/>
      </w:pPr>
      <w:r w:rsidRPr="00BE7C85">
        <w:t xml:space="preserve">People who know </w:t>
      </w:r>
      <w:r w:rsidR="005268A0">
        <w:t>[Name]</w:t>
      </w:r>
      <w:r w:rsidR="00EA2FA9">
        <w:t xml:space="preserve"> </w:t>
      </w:r>
      <w:r w:rsidRPr="00BE7C85">
        <w:t>have said this about [him/her/them]:</w:t>
      </w:r>
    </w:p>
    <w:p w14:paraId="42EED111" w14:textId="77777777" w:rsidR="00156BE4" w:rsidRDefault="00156BE4" w:rsidP="008C21F7">
      <w:pPr>
        <w:pStyle w:val="shadedpeachpanel"/>
      </w:pPr>
      <w:r>
        <w:t>“</w:t>
      </w:r>
      <w:proofErr w:type="gramStart"/>
      <w:r w:rsidR="00004FFB">
        <w:t>enter</w:t>
      </w:r>
      <w:proofErr w:type="gramEnd"/>
      <w:r w:rsidR="00004FFB">
        <w:t xml:space="preserve"> quote</w:t>
      </w:r>
      <w:r>
        <w:t>”</w:t>
      </w:r>
    </w:p>
    <w:p w14:paraId="5ED73F88" w14:textId="77777777" w:rsidR="00156BE4" w:rsidRPr="00E00CE9" w:rsidRDefault="00407A9E" w:rsidP="00C00446">
      <w:pPr>
        <w:pStyle w:val="Shadednavypanel"/>
      </w:pPr>
      <w:r>
        <w:t>“</w:t>
      </w:r>
      <w:proofErr w:type="gramStart"/>
      <w:r w:rsidR="00004FFB">
        <w:t>enter</w:t>
      </w:r>
      <w:proofErr w:type="gramEnd"/>
      <w:r w:rsidR="00004FFB">
        <w:t xml:space="preserve"> quote</w:t>
      </w:r>
      <w:r>
        <w:t>”</w:t>
      </w:r>
      <w:r w:rsidR="00156BE4" w:rsidRPr="00E00CE9">
        <w:t xml:space="preserve"> </w:t>
      </w:r>
    </w:p>
    <w:p w14:paraId="02AD33C1" w14:textId="77777777" w:rsidR="00156BE4" w:rsidRPr="00156BE4" w:rsidRDefault="00407A9E" w:rsidP="00156BE4">
      <w:pPr>
        <w:pStyle w:val="shadedpeachpanel"/>
      </w:pPr>
      <w:r>
        <w:t>“</w:t>
      </w:r>
      <w:proofErr w:type="gramStart"/>
      <w:r w:rsidR="00004FFB">
        <w:t>enter</w:t>
      </w:r>
      <w:proofErr w:type="gramEnd"/>
      <w:r w:rsidR="00004FFB">
        <w:t xml:space="preserve"> quote</w:t>
      </w:r>
      <w:r>
        <w:t>”</w:t>
      </w:r>
    </w:p>
    <w:p w14:paraId="49A72371" w14:textId="77777777" w:rsidR="008459C0" w:rsidRDefault="008459C0" w:rsidP="004A4328">
      <w:r>
        <w:br w:type="page"/>
      </w:r>
    </w:p>
    <w:bookmarkStart w:id="8" w:name="_Toc195116619"/>
    <w:p w14:paraId="2C0785F6" w14:textId="77777777" w:rsidR="008459C0" w:rsidRPr="00BE7C85" w:rsidRDefault="003D4AD4" w:rsidP="008459C0">
      <w:pPr>
        <w:pStyle w:val="Heading2"/>
      </w:pPr>
      <w:r w:rsidRPr="003D4AD4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67808" behindDoc="1" locked="1" layoutInCell="1" allowOverlap="1" wp14:anchorId="2E8BCC21" wp14:editId="4422E92D">
                <wp:simplePos x="0" y="0"/>
                <wp:positionH relativeFrom="page">
                  <wp:posOffset>-410210</wp:posOffset>
                </wp:positionH>
                <wp:positionV relativeFrom="paragraph">
                  <wp:posOffset>-747395</wp:posOffset>
                </wp:positionV>
                <wp:extent cx="7437120" cy="1277620"/>
                <wp:effectExtent l="0" t="0" r="11430" b="17780"/>
                <wp:wrapNone/>
                <wp:docPr id="30761" name="Rectangle: Rounded Corners 3076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2B37C03" id="Rectangle: Rounded Corners 30761" o:spid="_x0000_s1026" alt="&quot;&quot;" style="position:absolute;margin-left:-32.3pt;margin-top:-58.85pt;width:585.6pt;height:100.6pt;z-index:-25154867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Ot7FpeIAAAARAQAADwAAAGRycy9kb3ducmV2Lnht&#13;&#10;bExPS0/DMAy+I/EfIiNx29IC66au6TSBirghyoQ4Zo1pKhqnarK1/Hu8E1wsPz5/j2I3u16ccQyd&#13;&#10;JwXpMgGB1HjTUavg8F4tNiBC1GR07wkV/GCAXXl9Vejc+Ine8FzHVjAJhVwrsDEOuZShseh0WPoB&#13;&#10;iW9ffnQ68ji20ox6YnLXy7skyaTTHbGC1QM+Wmy+65NjkVVrXz5kU8U0yv1rdfh8nmqv1O3N/LTl&#13;&#10;st+CiDjHvw+4ZGD/ULKxoz+RCaJXsMgeMoZyk6brNYgLJE0y3h0VbO5XIMtC/k9S/gIAAP//AwBQ&#13;&#10;SwECLQAUAAYACAAAACEAtoM4kv4AAADhAQAAEwAAAAAAAAAAAAAAAAAAAAAAW0NvbnRlbnRfVHlw&#13;&#10;ZXNdLnhtbFBLAQItABQABgAIAAAAIQA4/SH/1gAAAJQBAAALAAAAAAAAAAAAAAAAAC8BAABfcmVs&#13;&#10;cy8ucmVsc1BLAQItABQABgAIAAAAIQB2Z2aUYAIAABkFAAAOAAAAAAAAAAAAAAAAAC4CAABkcnMv&#13;&#10;ZTJvRG9jLnhtbFBLAQItABQABgAIAAAAIQA63sWl4gAAABEBAAAPAAAAAAAAAAAAAAAAALoEAABk&#13;&#10;cnMvZG93bnJldi54bWxQSwUGAAAAAAQABADzAAAAyQUAAAAA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EA72EA">
        <w:t>[</w:t>
      </w:r>
      <w:r w:rsidR="00407A9E">
        <w:t>N</w:t>
      </w:r>
      <w:r w:rsidR="00EA72EA">
        <w:t xml:space="preserve">ame] </w:t>
      </w:r>
      <w:r w:rsidR="008459C0" w:rsidRPr="00BE7C85">
        <w:t>enjoys…</w:t>
      </w:r>
      <w:bookmarkEnd w:id="8"/>
    </w:p>
    <w:p w14:paraId="37AB0C07" w14:textId="77777777" w:rsidR="008459C0" w:rsidRPr="00BE7C85" w:rsidRDefault="008810AB" w:rsidP="008459C0">
      <w:pPr>
        <w:pStyle w:val="ListBullet"/>
      </w:pPr>
      <w:r>
        <w:t>List item</w:t>
      </w:r>
    </w:p>
    <w:p w14:paraId="37F94455" w14:textId="77777777" w:rsidR="008459C0" w:rsidRPr="00BE7C85" w:rsidRDefault="008459C0" w:rsidP="008459C0">
      <w:pPr>
        <w:pStyle w:val="ListBullet"/>
      </w:pPr>
      <w:r w:rsidRPr="00BE7C85">
        <w:t>List</w:t>
      </w:r>
      <w:r w:rsidR="008810AB">
        <w:t xml:space="preserve"> item</w:t>
      </w:r>
    </w:p>
    <w:p w14:paraId="70BF37E9" w14:textId="77777777" w:rsidR="008459C0" w:rsidRPr="00BE7C85" w:rsidRDefault="008459C0" w:rsidP="008459C0">
      <w:pPr>
        <w:pStyle w:val="ListBullet"/>
      </w:pPr>
      <w:r w:rsidRPr="00BE7C85">
        <w:t>List</w:t>
      </w:r>
      <w:r w:rsidR="008810AB">
        <w:t xml:space="preserve"> item</w:t>
      </w:r>
    </w:p>
    <w:p w14:paraId="72D0C6F9" w14:textId="77777777" w:rsidR="008459C0" w:rsidRPr="00BE7C85" w:rsidRDefault="008459C0" w:rsidP="008459C0">
      <w:pPr>
        <w:pStyle w:val="ListBullet"/>
      </w:pPr>
      <w:r w:rsidRPr="00BE7C85">
        <w:t>List</w:t>
      </w:r>
      <w:r w:rsidR="008810AB">
        <w:t xml:space="preserve"> item</w:t>
      </w:r>
    </w:p>
    <w:p w14:paraId="4E6E3CDC" w14:textId="77777777" w:rsidR="008459C0" w:rsidRPr="00BE7C85" w:rsidRDefault="008459C0" w:rsidP="008459C0">
      <w:pPr>
        <w:pStyle w:val="ListBullet"/>
      </w:pPr>
      <w:r w:rsidRPr="00BE7C85">
        <w:t>List</w:t>
      </w:r>
      <w:r w:rsidR="008810AB">
        <w:t xml:space="preserve"> item</w:t>
      </w:r>
    </w:p>
    <w:p w14:paraId="7621AE3E" w14:textId="77777777" w:rsidR="008459C0" w:rsidRDefault="008459C0" w:rsidP="00B94300">
      <w:pPr>
        <w:pStyle w:val="Heading3"/>
      </w:pPr>
      <w:r w:rsidRPr="00BE7C85">
        <w:t xml:space="preserve">What else have you discovered </w:t>
      </w:r>
      <w:r w:rsidR="00BE073D">
        <w:br/>
      </w:r>
      <w:r w:rsidRPr="00BE7C85">
        <w:t>that can be added to this list?</w:t>
      </w:r>
    </w:p>
    <w:p w14:paraId="05267710" w14:textId="77777777" w:rsidR="008810AB" w:rsidRPr="00BE7C85" w:rsidRDefault="008810AB" w:rsidP="008810AB">
      <w:pPr>
        <w:pStyle w:val="ListBullet"/>
      </w:pPr>
      <w:r>
        <w:t>List item</w:t>
      </w:r>
    </w:p>
    <w:p w14:paraId="2FB261ED" w14:textId="77777777" w:rsidR="008810AB" w:rsidRPr="00BE7C85" w:rsidRDefault="008810AB" w:rsidP="008810AB">
      <w:pPr>
        <w:pStyle w:val="ListBullet"/>
      </w:pPr>
      <w:r w:rsidRPr="00BE7C85">
        <w:t>List</w:t>
      </w:r>
      <w:r>
        <w:t xml:space="preserve"> item</w:t>
      </w:r>
    </w:p>
    <w:p w14:paraId="69639504" w14:textId="77777777" w:rsidR="008810AB" w:rsidRPr="00BE7C85" w:rsidRDefault="008810AB" w:rsidP="008810AB">
      <w:pPr>
        <w:pStyle w:val="ListBullet"/>
      </w:pPr>
      <w:r w:rsidRPr="00BE7C85">
        <w:t>List</w:t>
      </w:r>
      <w:r>
        <w:t xml:space="preserve"> item</w:t>
      </w:r>
    </w:p>
    <w:p w14:paraId="2C58A514" w14:textId="77777777" w:rsidR="008810AB" w:rsidRPr="00BE7C85" w:rsidRDefault="008810AB" w:rsidP="008810AB">
      <w:pPr>
        <w:pStyle w:val="ListBullet"/>
      </w:pPr>
      <w:r w:rsidRPr="00BE7C85">
        <w:t>List</w:t>
      </w:r>
      <w:r>
        <w:t xml:space="preserve"> item</w:t>
      </w:r>
    </w:p>
    <w:p w14:paraId="5FC1B5F3" w14:textId="77777777" w:rsidR="008810AB" w:rsidRDefault="008810AB" w:rsidP="008459C0">
      <w:pPr>
        <w:pStyle w:val="ListBullet"/>
      </w:pPr>
      <w:r w:rsidRPr="00BE7C85">
        <w:t>List</w:t>
      </w:r>
      <w:r>
        <w:t xml:space="preserve"> item</w:t>
      </w:r>
    </w:p>
    <w:p w14:paraId="256E0245" w14:textId="77777777" w:rsidR="008459C0" w:rsidRDefault="008459C0">
      <w:pPr>
        <w:spacing w:line="240" w:lineRule="auto"/>
        <w:rPr>
          <w:b/>
          <w:color w:val="000033" w:themeColor="text2"/>
          <w:sz w:val="36"/>
        </w:rPr>
      </w:pPr>
      <w:r>
        <w:br w:type="page"/>
      </w:r>
    </w:p>
    <w:bookmarkStart w:id="9" w:name="_Toc195116620"/>
    <w:p w14:paraId="0859E67D" w14:textId="77777777" w:rsidR="008459C0" w:rsidRPr="008459C0" w:rsidRDefault="003D4AD4" w:rsidP="008459C0">
      <w:pPr>
        <w:pStyle w:val="Heading2"/>
      </w:pPr>
      <w:r w:rsidRPr="003D4AD4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69856" behindDoc="1" locked="1" layoutInCell="1" allowOverlap="1" wp14:anchorId="0A583F5D" wp14:editId="7683885B">
                <wp:simplePos x="0" y="0"/>
                <wp:positionH relativeFrom="page">
                  <wp:posOffset>-421640</wp:posOffset>
                </wp:positionH>
                <wp:positionV relativeFrom="paragraph">
                  <wp:posOffset>-735965</wp:posOffset>
                </wp:positionV>
                <wp:extent cx="7437120" cy="1277620"/>
                <wp:effectExtent l="0" t="0" r="11430" b="17780"/>
                <wp:wrapNone/>
                <wp:docPr id="30762" name="Rectangle: Rounded Corners 3076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2F88DEF2" id="Rectangle: Rounded Corners 30762" o:spid="_x0000_s1026" alt="&quot;&quot;" style="position:absolute;margin-left:-33.2pt;margin-top:-57.95pt;width:585.6pt;height:100.6pt;z-index:-25154662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wtgfwOMAAAARAQAADwAAAGRycy9kb3ducmV2Lnht&#13;&#10;bExPTU/DMAy9I/EfIiNx29LAWm1d02kCFXFDlAntmDWhqWicqsnW8u/xTnCxbL3n91HsZtezixlD&#13;&#10;51GCWCbADDZed9hKOHxUizWwEBVq1Xs0En5MgF15e1OoXPsJ382lji0jEQy5kmBjHHLOQ2ONU2Hp&#13;&#10;B4OEffnRqUjn2HI9qonEXc8fkiTjTnVIDlYN5sma5rs+OzJJW/v6yZsqisj3b9Xh+DLVXsr7u/l5&#13;&#10;S2O/BRbNHP8+4NqB8kNJwU7+jDqwXsIiy1ZEpUWIdAPsShHJijqdJKzTR+Blwf83KX8BAAD//wMA&#13;&#10;UEsBAi0AFAAGAAgAAAAhALaDOJL+AAAA4QEAABMAAAAAAAAAAAAAAAAAAAAAAFtDb250ZW50X1R5&#13;&#10;cGVzXS54bWxQSwECLQAUAAYACAAAACEAOP0h/9YAAACUAQAACwAAAAAAAAAAAAAAAAAvAQAAX3Jl&#13;&#10;bHMvLnJlbHNQSwECLQAUAAYACAAAACEAdmdmlGACAAAZBQAADgAAAAAAAAAAAAAAAAAuAgAAZHJz&#13;&#10;L2Uyb0RvYy54bWxQSwECLQAUAAYACAAAACEAwtgfwOMAAAARAQAADwAAAAAAAAAAAAAAAAC6BAAA&#13;&#10;ZHJzL2Rvd25yZXYueG1sUEsFBgAAAAAEAAQA8wAAAMoFAAAAAA=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8459C0" w:rsidRPr="008459C0">
        <w:t>Photo</w:t>
      </w:r>
      <w:r w:rsidR="007A34EB">
        <w:t>s of [Name]</w:t>
      </w:r>
      <w:bookmarkEnd w:id="9"/>
    </w:p>
    <w:p w14:paraId="7BEBFF94" w14:textId="77777777" w:rsidR="004650C8" w:rsidRDefault="00A43B00">
      <w:pPr>
        <w:spacing w:line="240" w:lineRule="auto"/>
        <w:rPr>
          <w:rFonts w:ascii="Arial Rounded MT Bold" w:eastAsia="MS PGothic" w:hAnsi="Times New Roman" w:cs="Arial Rounded MT Bold"/>
          <w:kern w:val="24"/>
          <w:sz w:val="60"/>
          <w:szCs w:val="60"/>
        </w:rPr>
      </w:pPr>
      <w:r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2F130664" wp14:editId="07E9036C">
            <wp:extent cx="2800350" cy="2208609"/>
            <wp:effectExtent l="38100" t="38100" r="38100" b="39370"/>
            <wp:docPr id="2" name="Picture 2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817989" cy="2222520"/>
                    </a:xfrm>
                    <a:prstGeom prst="rect">
                      <a:avLst/>
                    </a:prstGeom>
                    <a:ln w="38100">
                      <a:solidFill>
                        <a:schemeClr val="accent2"/>
                      </a:solidFill>
                    </a:ln>
                  </pic:spPr>
                </pic:pic>
              </a:graphicData>
            </a:graphic>
          </wp:inline>
        </w:drawing>
      </w:r>
      <w:r w:rsidR="008C21F7"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1134F897" wp14:editId="38316EBB">
            <wp:extent cx="2800350" cy="2208609"/>
            <wp:effectExtent l="38100" t="38100" r="38100" b="39370"/>
            <wp:docPr id="30778" name="Picture 30778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817989" cy="2222520"/>
                    </a:xfrm>
                    <a:prstGeom prst="rect">
                      <a:avLst/>
                    </a:prstGeom>
                    <a:ln w="38100">
                      <a:solidFill>
                        <a:schemeClr val="accent2"/>
                      </a:solidFill>
                    </a:ln>
                  </pic:spPr>
                </pic:pic>
              </a:graphicData>
            </a:graphic>
          </wp:inline>
        </w:drawing>
      </w:r>
      <w:r w:rsidR="008C21F7"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5B71C669" wp14:editId="36D5991D">
            <wp:extent cx="2800350" cy="2208609"/>
            <wp:effectExtent l="38100" t="38100" r="38100" b="39370"/>
            <wp:docPr id="30779" name="Picture 30779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817989" cy="2222520"/>
                    </a:xfrm>
                    <a:prstGeom prst="rect">
                      <a:avLst/>
                    </a:prstGeom>
                    <a:ln w="38100">
                      <a:solidFill>
                        <a:schemeClr val="accent2"/>
                      </a:solidFill>
                    </a:ln>
                  </pic:spPr>
                </pic:pic>
              </a:graphicData>
            </a:graphic>
          </wp:inline>
        </w:drawing>
      </w:r>
      <w:r w:rsidR="008C21F7"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3B5FC7C0" wp14:editId="647EDEE6">
            <wp:extent cx="2800350" cy="2208609"/>
            <wp:effectExtent l="38100" t="38100" r="38100" b="39370"/>
            <wp:docPr id="30782" name="Picture 30782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817989" cy="2222520"/>
                    </a:xfrm>
                    <a:prstGeom prst="rect">
                      <a:avLst/>
                    </a:prstGeom>
                    <a:ln w="38100">
                      <a:solidFill>
                        <a:schemeClr val="accent2"/>
                      </a:solidFill>
                    </a:ln>
                  </pic:spPr>
                </pic:pic>
              </a:graphicData>
            </a:graphic>
          </wp:inline>
        </w:drawing>
      </w:r>
      <w:r w:rsidR="008C21F7"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723A08B3" wp14:editId="376CB17D">
            <wp:extent cx="2800350" cy="2208609"/>
            <wp:effectExtent l="38100" t="38100" r="38100" b="39370"/>
            <wp:docPr id="30783" name="Picture 30783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817989" cy="2222520"/>
                    </a:xfrm>
                    <a:prstGeom prst="rect">
                      <a:avLst/>
                    </a:prstGeom>
                    <a:ln w="38100">
                      <a:solidFill>
                        <a:schemeClr val="accent2"/>
                      </a:solidFill>
                    </a:ln>
                  </pic:spPr>
                </pic:pic>
              </a:graphicData>
            </a:graphic>
          </wp:inline>
        </w:drawing>
      </w:r>
      <w:r w:rsidR="008C21F7"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5FE1E8FE" wp14:editId="78B43748">
            <wp:extent cx="2800350" cy="2208609"/>
            <wp:effectExtent l="38100" t="38100" r="38100" b="39370"/>
            <wp:docPr id="13314" name="Picture 13314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817989" cy="2222520"/>
                    </a:xfrm>
                    <a:prstGeom prst="rect">
                      <a:avLst/>
                    </a:prstGeom>
                    <a:ln w="38100">
                      <a:solidFill>
                        <a:schemeClr val="accent2"/>
                      </a:solidFill>
                    </a:ln>
                  </pic:spPr>
                </pic:pic>
              </a:graphicData>
            </a:graphic>
          </wp:inline>
        </w:drawing>
      </w:r>
    </w:p>
    <w:p w14:paraId="27B8DD7C" w14:textId="77777777" w:rsidR="008459C0" w:rsidRDefault="00CE54E6">
      <w:pPr>
        <w:spacing w:line="240" w:lineRule="auto"/>
        <w:rPr>
          <w:rFonts w:ascii="Arial Rounded MT Bold" w:eastAsia="MS PGothic" w:hAnsi="Times New Roman" w:cs="Arial Rounded MT Bold"/>
          <w:kern w:val="24"/>
          <w:sz w:val="60"/>
          <w:szCs w:val="60"/>
        </w:rPr>
      </w:pPr>
      <w:r>
        <w:rPr>
          <w:noProof/>
        </w:rPr>
        <w:drawing>
          <wp:anchor distT="0" distB="0" distL="114300" distR="114300" simplePos="0" relativeHeight="251872256" behindDoc="0" locked="1" layoutInCell="1" allowOverlap="1" wp14:anchorId="34B9AB49" wp14:editId="51ECD92C">
            <wp:simplePos x="0" y="0"/>
            <wp:positionH relativeFrom="page">
              <wp:posOffset>5504815</wp:posOffset>
            </wp:positionH>
            <wp:positionV relativeFrom="page">
              <wp:posOffset>8938895</wp:posOffset>
            </wp:positionV>
            <wp:extent cx="1830405" cy="1533600"/>
            <wp:effectExtent l="0" t="0" r="0" b="0"/>
            <wp:wrapNone/>
            <wp:docPr id="3" name="Picture 3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Picture 3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830405" cy="1533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8459C0">
        <w:rPr>
          <w:rFonts w:ascii="Arial Rounded MT Bold" w:eastAsia="MS PGothic" w:hAnsi="Times New Roman" w:cs="Arial Rounded MT Bold"/>
          <w:kern w:val="24"/>
          <w:sz w:val="60"/>
          <w:szCs w:val="60"/>
        </w:rPr>
        <w:br w:type="page"/>
      </w:r>
    </w:p>
    <w:bookmarkStart w:id="10" w:name="_Toc195116621"/>
    <w:p w14:paraId="7A15962A" w14:textId="77777777" w:rsidR="00713DC4" w:rsidRDefault="003D4AD4" w:rsidP="008459C0">
      <w:pPr>
        <w:pStyle w:val="Heading2"/>
        <w:rPr>
          <w:sz w:val="36"/>
        </w:rPr>
      </w:pPr>
      <w:r w:rsidRPr="003D4AD4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71904" behindDoc="1" locked="1" layoutInCell="1" allowOverlap="1" wp14:anchorId="06545C08" wp14:editId="6D5B59B9">
                <wp:simplePos x="0" y="0"/>
                <wp:positionH relativeFrom="page">
                  <wp:posOffset>-421640</wp:posOffset>
                </wp:positionH>
                <wp:positionV relativeFrom="paragraph">
                  <wp:posOffset>-742315</wp:posOffset>
                </wp:positionV>
                <wp:extent cx="7437120" cy="1277620"/>
                <wp:effectExtent l="0" t="0" r="11430" b="17780"/>
                <wp:wrapNone/>
                <wp:docPr id="30763" name="Rectangle: Rounded Corners 3076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6D97668" id="Rectangle: Rounded Corners 30763" o:spid="_x0000_s1026" alt="&quot;&quot;" style="position:absolute;margin-left:-33.2pt;margin-top:-58.45pt;width:585.6pt;height:100.6pt;z-index:-25154457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4+OQ6OMAAAARAQAADwAAAGRycy9kb3ducmV2Lnht&#13;&#10;bExPTU/DMAy9I/EfIiNx29JAqbau6TSBirghyoQ4Zo3XVDRJ1WRr+fd4J3axbL3n91FsZ9uzM46h&#13;&#10;806CWCbA0DVed66VsP+sFitgISqnVe8dSvjFANvy9qZQufaT+8BzHVtGIi7kSoKJccg5D41Bq8LS&#13;&#10;D+gIO/rRqkjn2HI9qonEbc8fkiTjVnWOHIwa8Nlg81OfLJk8tebtizdVFJHv3qv99+tUeynv7+aX&#13;&#10;DY3dBljEOf5/wKUD5YeSgh38yenAegmLLEuJSosQ2RrYhSKSlDodJKzSR+Blwa+blH8AAAD//wMA&#13;&#10;UEsBAi0AFAAGAAgAAAAhALaDOJL+AAAA4QEAABMAAAAAAAAAAAAAAAAAAAAAAFtDb250ZW50X1R5&#13;&#10;cGVzXS54bWxQSwECLQAUAAYACAAAACEAOP0h/9YAAACUAQAACwAAAAAAAAAAAAAAAAAvAQAAX3Jl&#13;&#10;bHMvLnJlbHNQSwECLQAUAAYACAAAACEAdmdmlGACAAAZBQAADgAAAAAAAAAAAAAAAAAuAgAAZHJz&#13;&#10;L2Uyb0RvYy54bWxQSwECLQAUAAYACAAAACEA4+OQ6OMAAAARAQAADwAAAAAAAAAAAAAAAAC6BAAA&#13;&#10;ZHJzL2Rvd25yZXYueG1sUEsFBgAAAAAEAAQA8wAAAMoFAAAAAA=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8459C0" w:rsidRPr="008459C0">
        <w:t xml:space="preserve">Photos of </w:t>
      </w:r>
      <w:r w:rsidR="00EA72EA">
        <w:t>[</w:t>
      </w:r>
      <w:r w:rsidR="00D468F6">
        <w:t>N</w:t>
      </w:r>
      <w:r w:rsidR="00EA72EA">
        <w:t>ame]</w:t>
      </w:r>
      <w:r w:rsidR="00E31836">
        <w:t xml:space="preserve"> </w:t>
      </w:r>
      <w:r w:rsidR="00E31836" w:rsidRPr="00E31836">
        <w:rPr>
          <w:sz w:val="36"/>
        </w:rPr>
        <w:t>continued</w:t>
      </w:r>
      <w:bookmarkEnd w:id="10"/>
    </w:p>
    <w:p w14:paraId="292ECB56" w14:textId="77777777" w:rsidR="008459C0" w:rsidRDefault="008C21F7">
      <w:pPr>
        <w:spacing w:line="240" w:lineRule="auto"/>
        <w:rPr>
          <w:rFonts w:ascii="Arial Rounded MT Bold" w:eastAsia="MS PGothic" w:hAnsi="Times New Roman" w:cs="Arial Rounded MT Bold"/>
          <w:kern w:val="24"/>
          <w:sz w:val="60"/>
          <w:szCs w:val="60"/>
        </w:rPr>
      </w:pPr>
      <w:r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648DFE99" wp14:editId="366D1F1B">
            <wp:extent cx="4758333" cy="3752850"/>
            <wp:effectExtent l="38100" t="38100" r="42545" b="38100"/>
            <wp:docPr id="13317" name="Picture 13317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800027" cy="3785734"/>
                    </a:xfrm>
                    <a:prstGeom prst="rect">
                      <a:avLst/>
                    </a:prstGeom>
                    <a:ln w="38100">
                      <a:solidFill>
                        <a:schemeClr val="accent2"/>
                      </a:solidFill>
                    </a:ln>
                  </pic:spPr>
                </pic:pic>
              </a:graphicData>
            </a:graphic>
          </wp:inline>
        </w:drawing>
      </w:r>
      <w:r w:rsidR="00573DCA"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134F1B63" wp14:editId="5CDA70DE">
            <wp:extent cx="3804250" cy="3000375"/>
            <wp:effectExtent l="38100" t="38100" r="44450" b="28575"/>
            <wp:docPr id="4" name="Picture 4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814553" cy="3008501"/>
                    </a:xfrm>
                    <a:prstGeom prst="rect">
                      <a:avLst/>
                    </a:prstGeom>
                    <a:ln w="38100">
                      <a:solidFill>
                        <a:schemeClr val="accent2"/>
                      </a:solidFill>
                    </a:ln>
                  </pic:spPr>
                </pic:pic>
              </a:graphicData>
            </a:graphic>
          </wp:inline>
        </w:drawing>
      </w:r>
      <w:r w:rsidR="000F6FB4">
        <w:rPr>
          <w:noProof/>
        </w:rPr>
        <w:drawing>
          <wp:anchor distT="0" distB="0" distL="114300" distR="114300" simplePos="0" relativeHeight="251874304" behindDoc="0" locked="1" layoutInCell="1" allowOverlap="1" wp14:anchorId="4328CE90" wp14:editId="0F8942F5">
            <wp:simplePos x="0" y="0"/>
            <wp:positionH relativeFrom="page">
              <wp:posOffset>5616575</wp:posOffset>
            </wp:positionH>
            <wp:positionV relativeFrom="page">
              <wp:posOffset>9013190</wp:posOffset>
            </wp:positionV>
            <wp:extent cx="1710000" cy="1432800"/>
            <wp:effectExtent l="0" t="0" r="5080" b="0"/>
            <wp:wrapNone/>
            <wp:docPr id="28" name="Picture 28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8" name="Picture 28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710000" cy="14328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8459C0">
        <w:rPr>
          <w:rFonts w:ascii="Arial Rounded MT Bold" w:eastAsia="MS PGothic" w:hAnsi="Times New Roman" w:cs="Arial Rounded MT Bold"/>
          <w:kern w:val="24"/>
          <w:sz w:val="60"/>
          <w:szCs w:val="60"/>
        </w:rPr>
        <w:br w:type="page"/>
      </w:r>
    </w:p>
    <w:p w14:paraId="033B624F" w14:textId="77777777" w:rsidR="000F6FB4" w:rsidRPr="00AD379C" w:rsidRDefault="000A32C5" w:rsidP="000A32C5">
      <w:pPr>
        <w:pStyle w:val="Heading2minusbackground"/>
      </w:pPr>
      <w:r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lastRenderedPageBreak/>
        <w:drawing>
          <wp:anchor distT="0" distB="0" distL="114300" distR="114300" simplePos="0" relativeHeight="251965440" behindDoc="1" locked="1" layoutInCell="1" allowOverlap="1" wp14:anchorId="1FDA5FE9" wp14:editId="179E3C3F">
            <wp:simplePos x="0" y="0"/>
            <wp:positionH relativeFrom="page">
              <wp:align>left</wp:align>
            </wp:positionH>
            <wp:positionV relativeFrom="page">
              <wp:posOffset>0</wp:posOffset>
            </wp:positionV>
            <wp:extent cx="6998400" cy="9360000"/>
            <wp:effectExtent l="0" t="0" r="0" b="0"/>
            <wp:wrapNone/>
            <wp:docPr id="15" name="Picture 15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" name="Picture 1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998400" cy="9360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84726C">
        <w:rPr>
          <w:noProof/>
        </w:rPr>
        <w:softHyphen/>
      </w:r>
      <w:r w:rsidR="0084726C">
        <w:rPr>
          <w:noProof/>
        </w:rPr>
        <w:softHyphen/>
      </w:r>
      <w:r w:rsidR="0084726C">
        <w:rPr>
          <w:noProof/>
        </w:rPr>
        <w:softHyphen/>
      </w:r>
      <w:r w:rsidR="008459C0" w:rsidRPr="009D6AC8">
        <w:t xml:space="preserve">[Name’s] </w:t>
      </w:r>
      <w:r w:rsidR="009D6AC8">
        <w:br/>
      </w:r>
      <w:r w:rsidR="008459C0" w:rsidRPr="009D6AC8">
        <w:t>Senses</w:t>
      </w:r>
    </w:p>
    <w:p w14:paraId="18372FCB" w14:textId="77777777" w:rsidR="008459C0" w:rsidRDefault="008459C0" w:rsidP="00C97DD3">
      <w:pPr>
        <w:spacing w:line="240" w:lineRule="auto"/>
        <w:rPr>
          <w:rFonts w:ascii="Arial Rounded MT Bold" w:eastAsia="MS PGothic" w:hAnsi="Times New Roman" w:cs="Arial Rounded MT Bold"/>
          <w:kern w:val="24"/>
          <w:sz w:val="60"/>
          <w:szCs w:val="60"/>
        </w:rPr>
      </w:pPr>
      <w:r>
        <w:rPr>
          <w:rFonts w:ascii="Arial Rounded MT Bold" w:eastAsia="MS PGothic" w:hAnsi="Times New Roman" w:cs="Arial Rounded MT Bold"/>
          <w:kern w:val="24"/>
          <w:sz w:val="60"/>
          <w:szCs w:val="60"/>
        </w:rPr>
        <w:br w:type="page"/>
      </w:r>
    </w:p>
    <w:bookmarkStart w:id="11" w:name="_Toc195116622"/>
    <w:p w14:paraId="18312FFB" w14:textId="77777777" w:rsidR="00BE7C85" w:rsidRPr="00BE7C85" w:rsidRDefault="00FE0397" w:rsidP="008459C0">
      <w:pPr>
        <w:pStyle w:val="Heading2"/>
      </w:pPr>
      <w:r w:rsidRPr="00FE0397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80096" behindDoc="1" locked="1" layoutInCell="1" allowOverlap="1" wp14:anchorId="2C7A051E" wp14:editId="60232DA2">
                <wp:simplePos x="0" y="0"/>
                <wp:positionH relativeFrom="page">
                  <wp:posOffset>-421640</wp:posOffset>
                </wp:positionH>
                <wp:positionV relativeFrom="paragraph">
                  <wp:posOffset>-738505</wp:posOffset>
                </wp:positionV>
                <wp:extent cx="7437120" cy="1277620"/>
                <wp:effectExtent l="0" t="0" r="11430" b="17780"/>
                <wp:wrapNone/>
                <wp:docPr id="30765" name="Rectangle: Rounded Corners 3076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5298C294" id="Rectangle: Rounded Corners 30765" o:spid="_x0000_s1026" alt="&quot;&quot;" style="position:absolute;margin-left:-33.2pt;margin-top:-58.15pt;width:585.6pt;height:100.6pt;z-index:-25153638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ln2yk+MAAAARAQAADwAAAGRycy9kb3ducmV2Lnht&#13;&#10;bExPTU/DMAy9I/EfIiNx29JAqbau6TSBirghyoQ4Zo3XVDRJ1WRr+fd4J3axbL3n91FsZ9uzM46h&#13;&#10;806CWCbA0DVed66VsP+sFitgISqnVe8dSvjFANvy9qZQufaT+8BzHVtGIi7kSoKJccg5D41Bq8LS&#13;&#10;D+gIO/rRqkjn2HI9qonEbc8fkiTjVnWOHIwa8Nlg81OfLJk8tebtizdVFJHv3qv99+tUeynv7+aX&#13;&#10;DY3dBljEOf5/wKUD5YeSgh38yenAegmLLEuJSosQ2SOwC0UkKXU6SFila+Blwa+blH8AAAD//wMA&#13;&#10;UEsBAi0AFAAGAAgAAAAhALaDOJL+AAAA4QEAABMAAAAAAAAAAAAAAAAAAAAAAFtDb250ZW50X1R5&#13;&#10;cGVzXS54bWxQSwECLQAUAAYACAAAACEAOP0h/9YAAACUAQAACwAAAAAAAAAAAAAAAAAvAQAAX3Jl&#13;&#10;bHMvLnJlbHNQSwECLQAUAAYACAAAACEAdmdmlGACAAAZBQAADgAAAAAAAAAAAAAAAAAuAgAAZHJz&#13;&#10;L2Uyb0RvYy54bWxQSwECLQAUAAYACAAAACEAln2yk+MAAAARAQAADwAAAAAAAAAAAAAAAAC6BAAA&#13;&#10;ZHJzL2Rvd25yZXYueG1sUEsFBgAAAAAEAAQA8wAAAMoFAAAAAA=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>Did you know?</w:t>
      </w:r>
      <w:bookmarkEnd w:id="11"/>
    </w:p>
    <w:p w14:paraId="320A6143" w14:textId="77777777" w:rsidR="008459C0" w:rsidRPr="008459C0" w:rsidRDefault="00583863" w:rsidP="00583863">
      <w:pPr>
        <w:pStyle w:val="Shadedtealpanel"/>
      </w:pPr>
      <w:r>
        <w:t xml:space="preserve">[Name’s] </w:t>
      </w:r>
      <w:r w:rsidR="008459C0" w:rsidRPr="008459C0">
        <w:t>hearing level</w:t>
      </w:r>
    </w:p>
    <w:p w14:paraId="53422034" w14:textId="77777777" w:rsidR="008459C0" w:rsidRPr="008459C0" w:rsidRDefault="00D468F6" w:rsidP="00D468F6">
      <w:pPr>
        <w:pStyle w:val="Heading3"/>
      </w:pPr>
      <w:r>
        <w:t>I</w:t>
      </w:r>
      <w:r w:rsidRPr="00D468F6">
        <w:t>mpacts these areas of daily life</w:t>
      </w:r>
    </w:p>
    <w:p w14:paraId="2ADA5511" w14:textId="77777777" w:rsidR="008459C0" w:rsidRDefault="00D468F6" w:rsidP="008459C0">
      <w:pPr>
        <w:pStyle w:val="ListBullet"/>
      </w:pPr>
      <w:r w:rsidRPr="008459C0">
        <w:t>X</w:t>
      </w:r>
    </w:p>
    <w:p w14:paraId="14FE2F6A" w14:textId="77777777" w:rsidR="00D468F6" w:rsidRPr="008459C0" w:rsidRDefault="00D468F6" w:rsidP="008459C0">
      <w:pPr>
        <w:pStyle w:val="ListBullet"/>
      </w:pPr>
      <w:r>
        <w:t>x</w:t>
      </w:r>
    </w:p>
    <w:p w14:paraId="766DBEDC" w14:textId="77777777" w:rsidR="008459C0" w:rsidRPr="008459C0" w:rsidRDefault="00D468F6" w:rsidP="00B94300">
      <w:pPr>
        <w:pStyle w:val="Heading3"/>
      </w:pPr>
      <w:r>
        <w:t>O</w:t>
      </w:r>
      <w:r w:rsidR="008459C0" w:rsidRPr="008459C0">
        <w:t>ther relevant hearing information</w:t>
      </w:r>
    </w:p>
    <w:p w14:paraId="6B3FF774" w14:textId="77777777" w:rsidR="008459C0" w:rsidRPr="008459C0" w:rsidRDefault="008459C0" w:rsidP="008459C0">
      <w:pPr>
        <w:pStyle w:val="ListBullet"/>
      </w:pPr>
      <w:r w:rsidRPr="008459C0">
        <w:t>x</w:t>
      </w:r>
    </w:p>
    <w:p w14:paraId="10050ECF" w14:textId="77777777" w:rsidR="003F594D" w:rsidRDefault="008459C0" w:rsidP="003F594D">
      <w:pPr>
        <w:pStyle w:val="ListBullet"/>
      </w:pPr>
      <w:r w:rsidRPr="008459C0">
        <w:t>x</w:t>
      </w:r>
    </w:p>
    <w:p w14:paraId="2D15E3CE" w14:textId="77777777" w:rsidR="004D3D48" w:rsidRDefault="004D3D48">
      <w:pPr>
        <w:spacing w:line="240" w:lineRule="auto"/>
      </w:pPr>
    </w:p>
    <w:p w14:paraId="3BD1300D" w14:textId="77777777" w:rsidR="003F594D" w:rsidRDefault="00CE54E6">
      <w:pPr>
        <w:spacing w:line="240" w:lineRule="auto"/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883520" behindDoc="0" locked="1" layoutInCell="1" allowOverlap="1" wp14:anchorId="409A829B" wp14:editId="02915D96">
            <wp:simplePos x="0" y="0"/>
            <wp:positionH relativeFrom="page">
              <wp:posOffset>6083300</wp:posOffset>
            </wp:positionH>
            <wp:positionV relativeFrom="page">
              <wp:posOffset>8639810</wp:posOffset>
            </wp:positionV>
            <wp:extent cx="1216660" cy="1734820"/>
            <wp:effectExtent l="0" t="0" r="2540" b="0"/>
            <wp:wrapNone/>
            <wp:docPr id="50" name="Picture 50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0" name="Picture 50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216660" cy="173482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F594D">
        <w:br w:type="page"/>
      </w:r>
    </w:p>
    <w:bookmarkStart w:id="12" w:name="_Toc195116623"/>
    <w:p w14:paraId="632D30DF" w14:textId="77777777" w:rsidR="00BE7C85" w:rsidRDefault="00FE0397" w:rsidP="003F594D">
      <w:pPr>
        <w:pStyle w:val="Heading2"/>
      </w:pPr>
      <w:r w:rsidRPr="00FE0397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82144" behindDoc="1" locked="1" layoutInCell="1" allowOverlap="1" wp14:anchorId="1DBFFED6" wp14:editId="69A02C30">
                <wp:simplePos x="0" y="0"/>
                <wp:positionH relativeFrom="page">
                  <wp:posOffset>-421640</wp:posOffset>
                </wp:positionH>
                <wp:positionV relativeFrom="paragraph">
                  <wp:posOffset>-730250</wp:posOffset>
                </wp:positionV>
                <wp:extent cx="7437120" cy="1277620"/>
                <wp:effectExtent l="0" t="0" r="11430" b="17780"/>
                <wp:wrapNone/>
                <wp:docPr id="30766" name="Rectangle: Rounded Corners 3076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5979A422" id="Rectangle: Rounded Corners 30766" o:spid="_x0000_s1026" alt="&quot;&quot;" style="position:absolute;margin-left:-33.2pt;margin-top:-57.5pt;width:585.6pt;height:100.6pt;z-index:-25153433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Ma8C5OMAAAARAQAADwAAAGRycy9kb3ducmV2Lnht&#13;&#10;bEyPQWvDMAyF74P9B6PBbq2T0oaSxillI2O3sbSMHd1Yi8NiOcRuk/37qaftIiT09PS+Yj+7Xlxx&#13;&#10;DJ0nBekyAYHUeNNRq+B0rBZbECFqMrr3hAp+MMC+vL8rdG78RO94rWMr2IRCrhXYGIdcytBYdDos&#13;&#10;/YDEuy8/Oh15HFtpRj2xuevlKkky6XRH/MHqAZ8sNt/1xfGTTWtfP2RTxTTKw1t1+nyZaq/U48P8&#13;&#10;vONy2IGIOMe/C7gxcH4oOdjZX8gE0StYZNmapdyk6YbRbpI0WTPTWcE2W4EsC/mfpPwFAAD//wMA&#13;&#10;UEsBAi0AFAAGAAgAAAAhALaDOJL+AAAA4QEAABMAAAAAAAAAAAAAAAAAAAAAAFtDb250ZW50X1R5&#13;&#10;cGVzXS54bWxQSwECLQAUAAYACAAAACEAOP0h/9YAAACUAQAACwAAAAAAAAAAAAAAAAAvAQAAX3Jl&#13;&#10;bHMvLnJlbHNQSwECLQAUAAYACAAAACEAdmdmlGACAAAZBQAADgAAAAAAAAAAAAAAAAAuAgAAZHJz&#13;&#10;L2Uyb0RvYy54bWxQSwECLQAUAAYACAAAACEAMa8C5OMAAAARAQAADwAAAAAAAAAAAAAAAAC6BAAA&#13;&#10;ZHJzL2Rvd25yZXYueG1sUEsFBgAAAAAEAAQA8wAAAMoFAAAAAA=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 xml:space="preserve">Supporting [Name]’s </w:t>
      </w:r>
      <w:r w:rsidR="009C1932">
        <w:t>hearing</w:t>
      </w:r>
      <w:bookmarkEnd w:id="12"/>
    </w:p>
    <w:p w14:paraId="57B8C628" w14:textId="77777777" w:rsidR="00713DC4" w:rsidRPr="00713DC4" w:rsidRDefault="00713DC4" w:rsidP="00713DC4">
      <w:r>
        <w:t>[enter text]</w:t>
      </w:r>
    </w:p>
    <w:p w14:paraId="6696E2FE" w14:textId="77777777" w:rsidR="003F594D" w:rsidRDefault="003F594D">
      <w:pPr>
        <w:spacing w:line="240" w:lineRule="auto"/>
        <w:rPr>
          <w:rFonts w:ascii="Arial Rounded MT Bold" w:eastAsia="Times New Roman" w:hAnsi="Times New Roman" w:cs="Arial Rounded MT Bold"/>
          <w:kern w:val="24"/>
          <w:sz w:val="60"/>
          <w:szCs w:val="60"/>
        </w:rPr>
      </w:pPr>
      <w:r>
        <w:rPr>
          <w:rFonts w:ascii="Arial Rounded MT Bold" w:eastAsia="Times New Roman" w:hAnsi="Times New Roman" w:cs="Arial Rounded MT Bold"/>
          <w:kern w:val="24"/>
          <w:sz w:val="60"/>
          <w:szCs w:val="60"/>
        </w:rPr>
        <w:br w:type="page"/>
      </w:r>
    </w:p>
    <w:bookmarkStart w:id="13" w:name="_Toc195116624"/>
    <w:p w14:paraId="458F0AC8" w14:textId="77777777" w:rsidR="00BE7C85" w:rsidRDefault="00FE0397" w:rsidP="003F594D">
      <w:pPr>
        <w:pStyle w:val="Heading2"/>
      </w:pPr>
      <w:r w:rsidRPr="00FE0397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85216" behindDoc="1" locked="1" layoutInCell="1" allowOverlap="1" wp14:anchorId="40CC131E" wp14:editId="70062C07">
                <wp:simplePos x="0" y="0"/>
                <wp:positionH relativeFrom="page">
                  <wp:posOffset>-410210</wp:posOffset>
                </wp:positionH>
                <wp:positionV relativeFrom="paragraph">
                  <wp:posOffset>-740410</wp:posOffset>
                </wp:positionV>
                <wp:extent cx="7437120" cy="1277620"/>
                <wp:effectExtent l="0" t="0" r="11430" b="17780"/>
                <wp:wrapNone/>
                <wp:docPr id="30767" name="Rectangle: Rounded Corners 3076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EE41AB8" id="Rectangle: Rounded Corners 30767" o:spid="_x0000_s1026" alt="&quot;&quot;" style="position:absolute;margin-left:-32.3pt;margin-top:-58.3pt;width:585.6pt;height:100.6pt;z-index:-25153126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/RSv6uAAAAARAQAADwAAAGRycy9kb3ducmV2Lnht&#13;&#10;bExPwUrDQBC9C/7DMgVv7SaioaTZlKJEvImxiMdtdsyGZmdDdtvEv3dy0svwhvfmvXnFfna9uOIY&#13;&#10;Ok8K0k0CAqnxpqNWwfGjWm9BhKjJ6N4TKvjBAPvy9qbQufETveO1jq1gEwq5VmBjHHIpQ2PR6bDx&#13;&#10;AxJz3350OvI6ttKMemJz18v7JMmk0x1xgtUDPllszvXFcchja18/ZVPFNMrDW3X8eplqr9Tdan7e&#13;&#10;8TjsQESc498FLB34fyj5sZO/kAmiV7DOHjKWMkjTjNEiSZMFnRRsmZNlIf83KX8BAAD//wMAUEsB&#13;&#10;Ai0AFAAGAAgAAAAhALaDOJL+AAAA4QEAABMAAAAAAAAAAAAAAAAAAAAAAFtDb250ZW50X1R5cGVz&#13;&#10;XS54bWxQSwECLQAUAAYACAAAACEAOP0h/9YAAACUAQAACwAAAAAAAAAAAAAAAAAvAQAAX3JlbHMv&#13;&#10;LnJlbHNQSwECLQAUAAYACAAAACEAdmdmlGACAAAZBQAADgAAAAAAAAAAAAAAAAAuAgAAZHJzL2Uy&#13;&#10;b0RvYy54bWxQSwECLQAUAAYACAAAACEA/RSv6uAAAAARAQAADwAAAAAAAAAAAAAAAAC6BAAAZHJz&#13;&#10;L2Rvd25yZXYueG1sUEsFBgAAAAAEAAQA8wAAAMcFAAAAAA==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>Hearing – compensatory strategies</w:t>
      </w:r>
      <w:bookmarkEnd w:id="13"/>
    </w:p>
    <w:p w14:paraId="1B9D72B3" w14:textId="77777777" w:rsidR="00713DC4" w:rsidRPr="00713DC4" w:rsidRDefault="00713DC4" w:rsidP="00713DC4">
      <w:r>
        <w:t>[enter text]</w:t>
      </w:r>
    </w:p>
    <w:p w14:paraId="024600EB" w14:textId="77777777" w:rsidR="003F594D" w:rsidRDefault="003F594D">
      <w:pPr>
        <w:spacing w:line="240" w:lineRule="auto"/>
        <w:rPr>
          <w:rFonts w:ascii="Arial Rounded MT Bold" w:eastAsia="Times New Roman" w:hAnsi="Times New Roman" w:cs="Arial Rounded MT Bold"/>
          <w:kern w:val="24"/>
          <w:sz w:val="60"/>
          <w:szCs w:val="60"/>
        </w:rPr>
      </w:pPr>
      <w:r>
        <w:rPr>
          <w:rFonts w:ascii="Arial Rounded MT Bold" w:eastAsia="Times New Roman" w:hAnsi="Times New Roman" w:cs="Arial Rounded MT Bold"/>
          <w:kern w:val="24"/>
          <w:sz w:val="60"/>
          <w:szCs w:val="60"/>
        </w:rPr>
        <w:br w:type="page"/>
      </w:r>
    </w:p>
    <w:bookmarkStart w:id="14" w:name="_Toc195116625"/>
    <w:p w14:paraId="529DDA36" w14:textId="77777777" w:rsidR="00BE7C85" w:rsidRPr="00BE7C85" w:rsidRDefault="00FE0397" w:rsidP="003F594D">
      <w:pPr>
        <w:pStyle w:val="Heading2"/>
      </w:pPr>
      <w:r w:rsidRPr="00FE0397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87264" behindDoc="1" locked="1" layoutInCell="1" allowOverlap="1" wp14:anchorId="37D40958" wp14:editId="5C775819">
                <wp:simplePos x="0" y="0"/>
                <wp:positionH relativeFrom="page">
                  <wp:posOffset>-410210</wp:posOffset>
                </wp:positionH>
                <wp:positionV relativeFrom="paragraph">
                  <wp:posOffset>-739140</wp:posOffset>
                </wp:positionV>
                <wp:extent cx="7437120" cy="1277620"/>
                <wp:effectExtent l="0" t="0" r="11430" b="17780"/>
                <wp:wrapNone/>
                <wp:docPr id="30769" name="Rectangle: Rounded Corners 3076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7387BB9" id="Rectangle: Rounded Corners 30769" o:spid="_x0000_s1026" alt="&quot;&quot;" style="position:absolute;margin-left:-32.3pt;margin-top:-58.2pt;width:585.6pt;height:100.6pt;z-index:-25152921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FCpDpOIAAAARAQAADwAAAGRycy9kb3ducmV2Lnht&#13;&#10;bExPyWrDMBC9F/oPYgq9JbKKK4xjOYQWl95KnVB6VCzFNrFGxlJi9+87ObWXYZY3bym2ixvY1U6h&#13;&#10;96hArBNgFhtvemwVHPbVKgMWokajB49WwY8NsC3v7wqdGz/jp73WsWVEgiHXCroYx5zz0HTW6bD2&#13;&#10;o0W6nfzkdKRxarmZ9EzkbuBPSSK50z2SQqdH+9LZ5lxfHIk8t937F2+qKCLffVSH77e59ko9Piyv&#13;&#10;Gyq7DbBol/j3AbcM5B9KMnb0FzSBDQpWMpUEpUYImQK7QUQiaXdUkKUZ8LLg/5OUvwAAAP//AwBQ&#13;&#10;SwECLQAUAAYACAAAACEAtoM4kv4AAADhAQAAEwAAAAAAAAAAAAAAAAAAAAAAW0NvbnRlbnRfVHlw&#13;&#10;ZXNdLnhtbFBLAQItABQABgAIAAAAIQA4/SH/1gAAAJQBAAALAAAAAAAAAAAAAAAAAC8BAABfcmVs&#13;&#10;cy8ucmVsc1BLAQItABQABgAIAAAAIQB2Z2aUYAIAABkFAAAOAAAAAAAAAAAAAAAAAC4CAABkcnMv&#13;&#10;ZTJvRG9jLnhtbFBLAQItABQABgAIAAAAIQAUKkOk4gAAABEBAAAPAAAAAAAAAAAAAAAAALoEAABk&#13;&#10;cnMvZG93bnJldi54bWxQSwUGAAAAAAQABADzAAAAyQUAAAAA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>Did you kno</w:t>
      </w:r>
      <w:r w:rsidR="00067E8E">
        <w:t>w</w:t>
      </w:r>
      <w:r w:rsidR="00BE7C85" w:rsidRPr="00BE7C85">
        <w:t>?</w:t>
      </w:r>
      <w:bookmarkEnd w:id="14"/>
    </w:p>
    <w:p w14:paraId="0CC93538" w14:textId="77777777" w:rsidR="003F594D" w:rsidRPr="008459C0" w:rsidRDefault="00583863" w:rsidP="00583863">
      <w:pPr>
        <w:pStyle w:val="Shadedtealpanel"/>
      </w:pPr>
      <w:r>
        <w:t>[Name’s]</w:t>
      </w:r>
      <w:r w:rsidR="003F594D" w:rsidRPr="008459C0">
        <w:t xml:space="preserve"> </w:t>
      </w:r>
      <w:r w:rsidR="003F594D">
        <w:t>vision</w:t>
      </w:r>
      <w:r w:rsidR="003F594D" w:rsidRPr="008459C0">
        <w:t xml:space="preserve"> level</w:t>
      </w:r>
      <w:r w:rsidR="003F594D">
        <w:t>/skills</w:t>
      </w:r>
    </w:p>
    <w:p w14:paraId="1E0B6988" w14:textId="77777777" w:rsidR="003F594D" w:rsidRPr="008459C0" w:rsidRDefault="00585F20" w:rsidP="00B94300">
      <w:pPr>
        <w:pStyle w:val="Heading3"/>
      </w:pPr>
      <w:r>
        <w:t>I</w:t>
      </w:r>
      <w:r w:rsidR="003F594D" w:rsidRPr="008459C0">
        <w:t>mpact</w:t>
      </w:r>
      <w:r w:rsidRPr="00585F20">
        <w:t>s these areas of daily life</w:t>
      </w:r>
    </w:p>
    <w:p w14:paraId="36DC451F" w14:textId="77777777" w:rsidR="003F594D" w:rsidRPr="008459C0" w:rsidRDefault="003F594D" w:rsidP="003F594D">
      <w:pPr>
        <w:pStyle w:val="ListBullet"/>
      </w:pPr>
      <w:r w:rsidRPr="008459C0">
        <w:t>x</w:t>
      </w:r>
    </w:p>
    <w:p w14:paraId="3B549160" w14:textId="77777777" w:rsidR="003F594D" w:rsidRPr="008459C0" w:rsidRDefault="003F594D" w:rsidP="003F594D">
      <w:pPr>
        <w:pStyle w:val="ListBullet"/>
      </w:pPr>
      <w:r w:rsidRPr="008459C0">
        <w:t>x</w:t>
      </w:r>
    </w:p>
    <w:p w14:paraId="3659E4EB" w14:textId="77777777" w:rsidR="003F594D" w:rsidRPr="008459C0" w:rsidRDefault="00585F20" w:rsidP="00B94300">
      <w:pPr>
        <w:pStyle w:val="Heading3"/>
      </w:pPr>
      <w:r>
        <w:t>O</w:t>
      </w:r>
      <w:r w:rsidR="003F594D" w:rsidRPr="008459C0">
        <w:t xml:space="preserve">ther </w:t>
      </w:r>
      <w:r w:rsidR="003F594D" w:rsidRPr="003F594D">
        <w:t xml:space="preserve">relevant </w:t>
      </w:r>
      <w:r>
        <w:t xml:space="preserve">vision </w:t>
      </w:r>
      <w:r w:rsidR="003F594D" w:rsidRPr="003F594D">
        <w:t>information</w:t>
      </w:r>
    </w:p>
    <w:p w14:paraId="31AFEB6E" w14:textId="77777777" w:rsidR="003F594D" w:rsidRPr="008459C0" w:rsidRDefault="003F594D" w:rsidP="003F594D">
      <w:pPr>
        <w:pStyle w:val="ListBullet"/>
      </w:pPr>
      <w:r w:rsidRPr="008459C0">
        <w:t>x</w:t>
      </w:r>
    </w:p>
    <w:p w14:paraId="44E7AF8E" w14:textId="77777777" w:rsidR="00C32BA7" w:rsidRDefault="003F594D" w:rsidP="00C32BA7">
      <w:pPr>
        <w:pStyle w:val="ListBullet"/>
      </w:pPr>
      <w:r w:rsidRPr="008459C0">
        <w:t>x</w:t>
      </w:r>
    </w:p>
    <w:p w14:paraId="0746B733" w14:textId="77777777" w:rsidR="00C32BA7" w:rsidRDefault="000E3A59">
      <w:pPr>
        <w:spacing w:line="240" w:lineRule="auto"/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885568" behindDoc="0" locked="1" layoutInCell="1" allowOverlap="1" wp14:anchorId="697B9CD5" wp14:editId="463C8AD8">
            <wp:simplePos x="0" y="0"/>
            <wp:positionH relativeFrom="page">
              <wp:posOffset>5598160</wp:posOffset>
            </wp:positionH>
            <wp:positionV relativeFrom="page">
              <wp:posOffset>9219565</wp:posOffset>
            </wp:positionV>
            <wp:extent cx="1749425" cy="1236345"/>
            <wp:effectExtent l="0" t="0" r="3175" b="1905"/>
            <wp:wrapNone/>
            <wp:docPr id="51" name="Picture 5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1" name="Picture 5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749425" cy="123634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32BA7">
        <w:br w:type="page"/>
      </w:r>
    </w:p>
    <w:bookmarkStart w:id="15" w:name="_Toc195116626"/>
    <w:p w14:paraId="3EEEE67C" w14:textId="77777777" w:rsidR="003F594D" w:rsidRDefault="00FE0397" w:rsidP="00C32BA7">
      <w:pPr>
        <w:pStyle w:val="Heading2"/>
      </w:pPr>
      <w:r w:rsidRPr="00FE0397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90336" behindDoc="1" locked="1" layoutInCell="1" allowOverlap="1" wp14:anchorId="1BA756CA" wp14:editId="7DB94072">
                <wp:simplePos x="0" y="0"/>
                <wp:positionH relativeFrom="page">
                  <wp:posOffset>-410210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11430" b="17780"/>
                <wp:wrapNone/>
                <wp:docPr id="30770" name="Rectangle: Rounded Corners 3077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1E6B3CA" id="Rectangle: Rounded Corners 30770" o:spid="_x0000_s1026" alt="&quot;&quot;" style="position:absolute;margin-left:-32.3pt;margin-top:-57.6pt;width:585.6pt;height:100.6pt;z-index:-25152614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2Z2aUYAIAABkFAAAOAAAAZHJzL2Uyb0RvYy54bWysVFFv2yAQfp+0/4B4XxxnadNFdaooVadJ&#13;&#10;VRs1nfpMMdSWMMcOEif79Tuw41RttYdpfsAHd/dxfHzH5dW+MWyn0NdgC56PxpwpK6Gs7UvBfz7e&#13;&#10;fLngzAdhS2HAqoIflOdXi8+fLls3VxOowJQKGYFYP29dwasQ3DzLvKxUI/wInLLk1ICNCDTFl6xE&#13;&#10;0RJ6Y7LJeHyetYClQ5DKe1q97px8kfC1VjLca+1VYKbgVFtII6bxOY7Z4lLMX1C4qpZ9GeIfqmhE&#13;&#10;bWnTAepaBMG2WL+DamqJ4EGHkYQmA61rqdIZ6DT5+M1pNpVwKp2FyPFuoMn/P1h5t9u4NRINrfNz&#13;&#10;T2Y8xV5jE/9UH9snsg4DWWofmKTF2fTrLJ8Qp5J8+WQ2O6cJ4WSndIc+fFfQsGgUHGFrywe6ksSU&#13;&#10;2N360MUf4yj5VEWywsGoWIixD0qzuqR9Jyk7CUStDLKdoKsVUiob8s5ViVJ1y2dj+vqihoxUYgKM&#13;&#10;yLo2ZsDuAaL43mN3tfbxMVUlfQ3J478V1iUPGWlnsGFIbmoL+BGAoVP1O3fxR5I6aiJLz1Ae1sgQ&#13;&#10;OnV7J29qIvxW+LAWSHKmS6IWDfc0aANtwaG3OKsAf3+0HuNJZeTlrKX2KLj/tRWoODM/LOnvWz6d&#13;&#10;xn5Kk+nZLAoBX3ueX3vstlkBXVNOj4GTyYzxwRxNjdA8UScv467kElbS3gWXAY+TVejalt4CqZbL&#13;&#10;FEY95ES4tRsnI3hkNWrpcf8k0PWqCyTYOzi2kpi/0V0XGzMtLLcBdJ1EeeK155v6Lwmnfytig7+e&#13;&#10;p6jTi7b4AwAA//8DAFBLAwQUAAYACAAAACEAuj8GnuIAAAARAQAADwAAAGRycy9kb3ducmV2Lnht&#13;&#10;bExPyWrDMBC9F/oPYgK9JZJDI4JjOYQWl95K3VB6VKypZWJJxlJi9+87ObWXYZY3byn2s+vZFcfY&#13;&#10;Ba8gWwlg6JtgOt8qOH5Uyy2wmLQ3ug8eFfxghH15f1fo3ITJv+O1Ti0jEh9zrcCmNOScx8ai03EV&#13;&#10;BvR0+w6j04nGseVm1BORu56vhZDc6c6TgtUDPllszvXFkcimta+fvKlSlvjhrTp+vUx1UOphMT/v&#13;&#10;qBx2wBLO6e8DbhnIP5Rk7BQu3kTWK1jKR0lQarJsswZ2g2RC0u6kYCsF8LLg/5OUvwAAAP//AwBQ&#13;&#10;SwECLQAUAAYACAAAACEAtoM4kv4AAADhAQAAEwAAAAAAAAAAAAAAAAAAAAAAW0NvbnRlbnRfVHlw&#13;&#10;ZXNdLnhtbFBLAQItABQABgAIAAAAIQA4/SH/1gAAAJQBAAALAAAAAAAAAAAAAAAAAC8BAABfcmVs&#13;&#10;cy8ucmVsc1BLAQItABQABgAIAAAAIQB2Z2aUYAIAABkFAAAOAAAAAAAAAAAAAAAAAC4CAABkcnMv&#13;&#10;ZTJvRG9jLnhtbFBLAQItABQABgAIAAAAIQC6Pwae4gAAABEBAAAPAAAAAAAAAAAAAAAAALoEAABk&#13;&#10;cnMvZG93bnJldi54bWxQSwUGAAAAAAQABADzAAAAyQUAAAAA&#13;&#10;" fillcolor="#000050 [3204]" strokecolor="#000027 [1604]" strokeweight="1.5pt">
                <w10:wrap anchorx="page"/>
                <w10:anchorlock/>
              </v:roundrect>
            </w:pict>
          </mc:Fallback>
        </mc:AlternateContent>
      </w:r>
      <w:r w:rsidR="003F594D" w:rsidRPr="00BE7C85">
        <w:t>Supporting [Name]’s vision</w:t>
      </w:r>
      <w:bookmarkEnd w:id="15"/>
    </w:p>
    <w:p w14:paraId="6E0CFD68" w14:textId="77777777" w:rsidR="00576036" w:rsidRDefault="00185C2F" w:rsidP="00CE1D4C">
      <w:r>
        <w:t>[enter text]</w:t>
      </w:r>
    </w:p>
    <w:p w14:paraId="0362813C" w14:textId="77777777" w:rsidR="00C32BA7" w:rsidRDefault="00C32BA7" w:rsidP="00CE1D4C">
      <w:pPr>
        <w:rPr>
          <w:rFonts w:ascii="Arial Rounded MT Bold" w:eastAsia="MS PGothic" w:hAnsi="Times New Roman" w:cs="Arial Rounded MT Bold"/>
          <w:kern w:val="24"/>
          <w:sz w:val="60"/>
          <w:szCs w:val="60"/>
        </w:rPr>
      </w:pPr>
      <w:r>
        <w:rPr>
          <w:rFonts w:ascii="Arial Rounded MT Bold" w:eastAsia="MS PGothic" w:hAnsi="Times New Roman" w:cs="Arial Rounded MT Bold"/>
          <w:kern w:val="24"/>
          <w:sz w:val="60"/>
          <w:szCs w:val="60"/>
        </w:rPr>
        <w:br w:type="page"/>
      </w:r>
    </w:p>
    <w:bookmarkStart w:id="16" w:name="_Toc195116627"/>
    <w:p w14:paraId="75049769" w14:textId="77777777" w:rsidR="00BE7C85" w:rsidRDefault="00FE0397" w:rsidP="00E252EA">
      <w:pPr>
        <w:pStyle w:val="Heading2"/>
      </w:pPr>
      <w:r w:rsidRPr="00FE0397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92384" behindDoc="1" locked="1" layoutInCell="1" allowOverlap="1" wp14:anchorId="46EA570A" wp14:editId="2719FD9D">
                <wp:simplePos x="0" y="0"/>
                <wp:positionH relativeFrom="page">
                  <wp:posOffset>-421640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30772" name="Rectangle: Rounded Corners 3077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5EBEA021" id="Rectangle: Rounded Corners 30772" o:spid="_x0000_s1026" alt="&quot;&quot;" style="position:absolute;margin-left:-33.2pt;margin-top:-57.6pt;width:585.6pt;height:100.6pt;z-index:-25152409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JQmgb5AAAABEBAAAPAAAAZHJz&#13;&#10;L2Rvd25yZXYueG1sTI9BT8MwDIXvSPyHyEjctrTTqErXdBogxBHWTWLHrPWaao1TNdla/j3eCS6W&#13;&#10;LT8/vy9fT7YTVxx860hBPI9AIFWubqlRsN+9z1IQPmiqdecIFfygh3Vxf5frrHYjbfFahkawCflM&#13;&#10;KzAh9JmUvjJotZ+7Hol3JzdYHXgcGlkPemRz28lFFCXS6pb4g9E9vhqszuXFKrCbA+7G8K1fUjqU&#13;&#10;5vnT7D++tko9PkxvKy6bFYiAU/i7gBsD54eCgx3dhWovOgWzJFmylJs4flqAuEniaMlMRwVpEoEs&#13;&#10;cvmfpPgF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iUJoG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>Vision – compensatory strategies</w:t>
      </w:r>
      <w:bookmarkEnd w:id="16"/>
    </w:p>
    <w:p w14:paraId="4C319553" w14:textId="77777777" w:rsidR="00185C2F" w:rsidRPr="00713DC4" w:rsidRDefault="00185C2F" w:rsidP="00185C2F">
      <w:r>
        <w:t>[enter text]</w:t>
      </w:r>
    </w:p>
    <w:p w14:paraId="253A667F" w14:textId="77777777" w:rsidR="00C32BA7" w:rsidRDefault="00C32BA7">
      <w:pPr>
        <w:spacing w:line="240" w:lineRule="auto"/>
        <w:rPr>
          <w:rFonts w:ascii="Arial Rounded MT Bold" w:eastAsia="Times New Roman" w:hAnsi="Times New Roman" w:cs="Arial Rounded MT Bold"/>
          <w:kern w:val="24"/>
          <w:sz w:val="60"/>
          <w:szCs w:val="60"/>
        </w:rPr>
      </w:pPr>
      <w:r>
        <w:rPr>
          <w:rFonts w:ascii="Arial Rounded MT Bold" w:eastAsia="Times New Roman" w:hAnsi="Times New Roman" w:cs="Arial Rounded MT Bold"/>
          <w:kern w:val="24"/>
          <w:sz w:val="60"/>
          <w:szCs w:val="60"/>
        </w:rPr>
        <w:br w:type="page"/>
      </w:r>
    </w:p>
    <w:p w14:paraId="4C7AEBB4" w14:textId="77777777" w:rsidR="00BE7C85" w:rsidRPr="00F90F53" w:rsidRDefault="00FE0397" w:rsidP="00E252EA">
      <w:pPr>
        <w:pStyle w:val="Heading2onTeal"/>
      </w:pPr>
      <w:r w:rsidRPr="00B278A5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94432" behindDoc="1" locked="1" layoutInCell="1" allowOverlap="1" wp14:anchorId="2B2347DA" wp14:editId="03884B8B">
                <wp:simplePos x="0" y="0"/>
                <wp:positionH relativeFrom="page">
                  <wp:posOffset>-410210</wp:posOffset>
                </wp:positionH>
                <wp:positionV relativeFrom="paragraph">
                  <wp:posOffset>-742950</wp:posOffset>
                </wp:positionV>
                <wp:extent cx="7437120" cy="1277620"/>
                <wp:effectExtent l="0" t="0" r="0" b="0"/>
                <wp:wrapNone/>
                <wp:docPr id="30773" name="Rectangle: Rounded Corners 3077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solidFill>
                          <a:schemeClr val="accent6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3D9E4A5" id="Rectangle: Rounded Corners 30773" o:spid="_x0000_s1026" alt="&quot;&quot;" style="position:absolute;margin-left:-32.3pt;margin-top:-58.5pt;width:585.6pt;height:100.6pt;z-index:-25152204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JrViffAIAAGgFAAAOAAAAZHJzL2Uyb0RvYy54bWysVEtv2zAMvg/YfxB0Xx1nadMFdYqgRYcB&#13;&#10;RRu0HXpWZak2IIsapcTJfv0o+ZGsK3YY5oMsiR8/PkTy4nLXGLZV6GuwBc9PJpwpK6Gs7WvBvz/d&#13;&#10;fDrnzAdhS2HAqoLvleeXy48fLlq3UFOowJQKGZFYv2hdwasQ3CLLvKxUI/wJOGVJqAEbEeiIr1mJ&#13;&#10;oiX2xmTTyeQsawFLhyCV93R73Qn5MvFrrWS419qrwEzBybeQVkzrS1yz5YVYvKJwVS17N8Q/eNGI&#13;&#10;2pLRkepaBME2WP9B1dQSwYMOJxKaDLSupUoxUDT55E00j5VwKsVCyfFuTJP/f7Tybvvo1khpaJ1f&#13;&#10;eNrGKHYam/gn/9guJWs/JkvtApN0OZ99nudTyqkkWT6dz8/oQDzZQd2hD18VNCxuCo6wseUDPUnK&#13;&#10;lNje+tDhB1w06cHU5U1tTDrEMlBXBtlW0AMKKZUNZ72V35DGRryFqNmRxpvsEFTahb1REWfsg9Ks&#13;&#10;LimMaXIm1dtbQ3knqkSpOvunE/oG64NrKeJEGJk12R+5e4IBeRxE3tP0+KiqUrmOypO/OdaFOGok&#13;&#10;y2DDqNzUFvA9AhNGyx1+SFKXmpilFyj3a2QIXbN4J29qer9b4cNaIHUHvTl1fLinRRtoCw79jrMK&#13;&#10;8Od79xFPRUtSzlrqtoL7HxuBijPzzVI5f8lns9ie6TA7nce6wmPJy7HEbporoHrIabY4mbYRH8yw&#13;&#10;1QjNMw2GVbRKImEl2S64DDgcrkI3BWi0SLVaJRi1pBPh1j46GcljVmNpPu2eBbq+iAPV/x0MnSkW&#13;&#10;b8q4w0ZNC6tNAF2nGj/ktc83tXMqnH70xHlxfE6ow4Bc/gIAAP//AwBQSwMEFAAGAAgAAAAhAKgE&#13;&#10;zfPiAAAAEQEAAA8AAABkcnMvZG93bnJldi54bWxMT8lOwzAQvSPxD9YgcWtth8pEaZyqgIq4VIjC&#13;&#10;BzixswgvUey04e+ZnuAymuXNW8rd4iw5mykOwUvgawbE+CbowXcSvj4PqxxITMprZYM3En5MhF11&#13;&#10;e1OqQoeL/zDnU+oIkvhYKAl9SmNBaWx641Rch9F4vLVhcirhOHVUT+qC5M7SjDFBnRo8KvRqNM+9&#13;&#10;ab5Ps5PQvuXZIe3FzJ7ig81e+fuxPrZS3t8tL1ss+y2QZJb09wHXDOgfKjRWh9nrSKyEldgIhGLD&#13;&#10;+SNGu0I4E7irJeSbDGhV0v9Jql8AAAD//wMAUEsBAi0AFAAGAAgAAAAhALaDOJL+AAAA4QEAABMA&#13;&#10;AAAAAAAAAAAAAAAAAAAAAFtDb250ZW50X1R5cGVzXS54bWxQSwECLQAUAAYACAAAACEAOP0h/9YA&#13;&#10;AACUAQAACwAAAAAAAAAAAAAAAAAvAQAAX3JlbHMvLnJlbHNQSwECLQAUAAYACAAAACEAia1Yn3wC&#13;&#10;AABoBQAADgAAAAAAAAAAAAAAAAAuAgAAZHJzL2Uyb0RvYy54bWxQSwECLQAUAAYACAAAACEAqATN&#13;&#10;8+IAAAARAQAADwAAAAAAAAAAAAAAAADWBAAAZHJzL2Rvd25yZXYueG1sUEsFBgAAAAAEAAQA8wAA&#13;&#10;AOUFAAAAAA==&#13;&#10;" fillcolor="#00a8a6 [3209]" stroked="f" strokeweight="1.5pt">
                <w10:wrap anchorx="page"/>
                <w10:anchorlock/>
              </v:roundrect>
            </w:pict>
          </mc:Fallback>
        </mc:AlternateContent>
      </w:r>
      <w:r w:rsidR="00C32BA7" w:rsidRPr="00F90F53">
        <w:t>Remember…</w:t>
      </w:r>
    </w:p>
    <w:p w14:paraId="22B142DE" w14:textId="77777777" w:rsidR="00C32BA7" w:rsidRDefault="00530737" w:rsidP="00530737">
      <w:pPr>
        <w:rPr>
          <w:lang w:val="en-US"/>
        </w:rPr>
      </w:pPr>
      <w:r>
        <w:rPr>
          <w:lang w:val="en-US"/>
        </w:rPr>
        <w:t>U</w:t>
      </w:r>
      <w:r w:rsidR="00BE7C85" w:rsidRPr="00BE7C85">
        <w:rPr>
          <w:lang w:val="en-US"/>
        </w:rPr>
        <w:t>se this page when you want to highlight some information</w:t>
      </w:r>
    </w:p>
    <w:p w14:paraId="055EF666" w14:textId="77777777" w:rsidR="00C32BA7" w:rsidRDefault="00C32BA7">
      <w:pPr>
        <w:spacing w:line="240" w:lineRule="auto"/>
        <w:rPr>
          <w:rFonts w:ascii="Arial Rounded MT Bold" w:eastAsia="MS PGothic" w:hAnsi="Times New Roman" w:cs="Arial Rounded MT Bold"/>
          <w:kern w:val="24"/>
          <w:sz w:val="40"/>
          <w:szCs w:val="40"/>
          <w:lang w:val="en-US"/>
        </w:rPr>
      </w:pPr>
      <w:r>
        <w:rPr>
          <w:rFonts w:ascii="Arial Rounded MT Bold" w:eastAsia="MS PGothic" w:hAnsi="Times New Roman" w:cs="Arial Rounded MT Bold"/>
          <w:kern w:val="24"/>
          <w:sz w:val="40"/>
          <w:szCs w:val="40"/>
          <w:lang w:val="en-US"/>
        </w:rPr>
        <w:br w:type="page"/>
      </w:r>
    </w:p>
    <w:bookmarkStart w:id="17" w:name="_Toc195116628"/>
    <w:p w14:paraId="271F5FED" w14:textId="77777777" w:rsidR="00185C2F" w:rsidRPr="00BE7C85" w:rsidRDefault="00FE0397" w:rsidP="00185C2F">
      <w:pPr>
        <w:pStyle w:val="Heading2"/>
        <w:rPr>
          <w:sz w:val="26"/>
          <w:szCs w:val="26"/>
        </w:rPr>
      </w:pPr>
      <w:r w:rsidRPr="00FE0397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96480" behindDoc="1" locked="1" layoutInCell="1" allowOverlap="1" wp14:anchorId="1EC6C2B4" wp14:editId="4A283780">
                <wp:simplePos x="0" y="0"/>
                <wp:positionH relativeFrom="page">
                  <wp:posOffset>-410210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30774" name="Rectangle: Rounded Corners 3077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A518306" id="Rectangle: Rounded Corners 30774" o:spid="_x0000_s1026" alt="&quot;&quot;" style="position:absolute;margin-left:-32.3pt;margin-top:-57.6pt;width:585.6pt;height:100.6pt;z-index:-25152000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M/EnP4gAAABEBAAAPAAAAZHJz&#13;&#10;L2Rvd25yZXYueG1sTE9LT4NAEL6b+B8208Rbu9AoQcrSVI3xqKVN7HELI0vKzhJ2W/DfOz3Vy2Qe&#13;&#10;33yPfD3ZTlxw8K0jBfEiAoFUubqlRsF+9z5PQfigqdadI1Twix7Wxf1drrPajbTFSxkawSTkM63A&#13;&#10;hNBnUvrKoNV+4Xokvv24werA49DIetAjk9tOLqMokVa3xApG9/hqsDqVZ6vAbg64G8O3fknpUJrn&#13;&#10;T7P/+Noq9TCb3lZcNisQAadw+4BrBvYPBRs7ujPVXnQK5sljwlBu4vhpCeIKiaOEd0cFaRKBLHL5&#13;&#10;P0nxBwAA//8DAFBLAQItABQABgAIAAAAIQC2gziS/gAAAOEBAAATAAAAAAAAAAAAAAAAAAAAAABb&#13;&#10;Q29udGVudF9UeXBlc10ueG1sUEsBAi0AFAAGAAgAAAAhADj9If/WAAAAlAEAAAsAAAAAAAAAAAAA&#13;&#10;AAAALwEAAF9yZWxzLy5yZWxzUEsBAi0AFAAGAAgAAAAhAOaWiHlrAgAAMQUAAA4AAAAAAAAAAAAA&#13;&#10;AAAALgIAAGRycy9lMm9Eb2MueG1sUEsBAi0AFAAGAAgAAAAhAIz8Sc/iAAAAEQEAAA8AAAAAAAAA&#13;&#10;AAAAAAAAxQQAAGRycy9kb3ducmV2LnhtbFBLBQYAAAAABAAEAPMAAADUBQAAAAA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185C2F">
        <w:t>[enter te</w:t>
      </w:r>
      <w:r w:rsidR="00EC46A8">
        <w:t>xt</w:t>
      </w:r>
      <w:r w:rsidR="00021F07">
        <w:t xml:space="preserve"> &amp; photo</w:t>
      </w:r>
      <w:r w:rsidR="00EC46A8">
        <w:t>]</w:t>
      </w:r>
      <w:bookmarkEnd w:id="17"/>
    </w:p>
    <w:p w14:paraId="79AFDBC3" w14:textId="77777777" w:rsidR="00185C2F" w:rsidRPr="00C32BA7" w:rsidRDefault="00EF0030" w:rsidP="00EF0030">
      <w:pPr>
        <w:pStyle w:val="Shadedtealpanel"/>
        <w:rPr>
          <w:sz w:val="26"/>
          <w:szCs w:val="26"/>
        </w:rPr>
      </w:pPr>
      <w:r>
        <w:t xml:space="preserve">[enter text] </w:t>
      </w:r>
    </w:p>
    <w:p w14:paraId="6A8ED1C8" w14:textId="77777777" w:rsidR="00C32BA7" w:rsidRDefault="00C32BA7" w:rsidP="00C32BA7">
      <w:pPr>
        <w:pStyle w:val="Strongpara"/>
      </w:pPr>
      <w:r w:rsidRPr="00BE7C85">
        <w:t>use this page where you need to add more information to a section</w:t>
      </w:r>
    </w:p>
    <w:p w14:paraId="0412CEEF" w14:textId="77777777" w:rsidR="00021F07" w:rsidRPr="00021F07" w:rsidRDefault="00021F07" w:rsidP="00021F07">
      <w:r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03E6079D" wp14:editId="2ABECAE8">
            <wp:extent cx="3838575" cy="3027446"/>
            <wp:effectExtent l="38100" t="38100" r="28575" b="40005"/>
            <wp:docPr id="12" name="Picture 12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877729" cy="3058326"/>
                    </a:xfrm>
                    <a:prstGeom prst="rect">
                      <a:avLst/>
                    </a:prstGeom>
                    <a:ln w="38100">
                      <a:solidFill>
                        <a:schemeClr val="accent6"/>
                      </a:solidFill>
                    </a:ln>
                  </pic:spPr>
                </pic:pic>
              </a:graphicData>
            </a:graphic>
          </wp:inline>
        </w:drawing>
      </w:r>
    </w:p>
    <w:p w14:paraId="6099622A" w14:textId="77777777" w:rsidR="00BE7C85" w:rsidRPr="00C32BA7" w:rsidRDefault="00C32BA7" w:rsidP="00C32BA7">
      <w:pPr>
        <w:spacing w:line="240" w:lineRule="auto"/>
        <w:rPr>
          <w:rFonts w:ascii="Arial Rounded MT Bold" w:eastAsia="MS PGothic" w:hAnsi="Times New Roman" w:cs="Arial Rounded MT Bold"/>
          <w:kern w:val="24"/>
          <w:sz w:val="40"/>
          <w:szCs w:val="40"/>
        </w:rPr>
      </w:pPr>
      <w:r>
        <w:rPr>
          <w:rFonts w:ascii="Arial Rounded MT Bold" w:eastAsia="MS PGothic" w:hAnsi="Times New Roman" w:cs="Arial Rounded MT Bold"/>
          <w:kern w:val="24"/>
          <w:sz w:val="40"/>
          <w:szCs w:val="40"/>
        </w:rPr>
        <w:br w:type="page"/>
      </w:r>
    </w:p>
    <w:bookmarkStart w:id="18" w:name="_Toc195116629"/>
    <w:p w14:paraId="7757E010" w14:textId="77777777" w:rsidR="00BE7C85" w:rsidRPr="00BE7C85" w:rsidRDefault="00FE0397" w:rsidP="00C32BA7">
      <w:pPr>
        <w:pStyle w:val="Heading2"/>
        <w:rPr>
          <w:sz w:val="26"/>
          <w:szCs w:val="26"/>
        </w:rPr>
      </w:pPr>
      <w:r w:rsidRPr="00FE0397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99552" behindDoc="1" locked="1" layoutInCell="1" allowOverlap="1" wp14:anchorId="747AFAF3" wp14:editId="2CFA1FDC">
                <wp:simplePos x="0" y="0"/>
                <wp:positionH relativeFrom="page">
                  <wp:posOffset>-421640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30777" name="Rectangle: Rounded Corners 3077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E935726" id="Rectangle: Rounded Corners 30777" o:spid="_x0000_s1026" alt="&quot;&quot;" style="position:absolute;margin-left:-33.2pt;margin-top:-57.6pt;width:585.6pt;height:100.6pt;z-index:-25151692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JQmgb5AAAABEBAAAPAAAAZHJz&#13;&#10;L2Rvd25yZXYueG1sTI9BT8MwDIXvSPyHyEjctrTTqErXdBogxBHWTWLHrPWaao1TNdla/j3eCS6W&#13;&#10;LT8/vy9fT7YTVxx860hBPI9AIFWubqlRsN+9z1IQPmiqdecIFfygh3Vxf5frrHYjbfFahkawCflM&#13;&#10;KzAh9JmUvjJotZ+7Hol3JzdYHXgcGlkPemRz28lFFCXS6pb4g9E9vhqszuXFKrCbA+7G8K1fUjqU&#13;&#10;5vnT7D++tko9PkxvKy6bFYiAU/i7gBsD54eCgx3dhWovOgWzJFmylJs4flqAuEniaMlMRwVpEoEs&#13;&#10;cvmfpPgF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iUJoG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>Deafblindness</w:t>
      </w:r>
      <w:bookmarkEnd w:id="18"/>
    </w:p>
    <w:p w14:paraId="013BBADB" w14:textId="77777777" w:rsidR="00C32BA7" w:rsidRPr="00C32BA7" w:rsidRDefault="00C32BA7" w:rsidP="00B94300">
      <w:pPr>
        <w:pStyle w:val="Heading3"/>
        <w:rPr>
          <w:sz w:val="26"/>
          <w:szCs w:val="26"/>
        </w:rPr>
      </w:pPr>
      <w:r w:rsidRPr="00BE7C85">
        <w:t>Deafblindness</w:t>
      </w:r>
      <w:r w:rsidRPr="00BE7C85">
        <w:rPr>
          <w:sz w:val="28"/>
          <w:szCs w:val="28"/>
        </w:rPr>
        <w:t>…</w:t>
      </w:r>
    </w:p>
    <w:p w14:paraId="6B7C0C64" w14:textId="77777777" w:rsidR="00BE7C85" w:rsidRPr="00BE7C85" w:rsidRDefault="00BE7C85" w:rsidP="00C32BA7">
      <w:pPr>
        <w:pStyle w:val="ListBullet"/>
      </w:pPr>
      <w:r w:rsidRPr="00BE7C85">
        <w:t>occurs when a combination of hearing and vision skills are affected</w:t>
      </w:r>
    </w:p>
    <w:p w14:paraId="10F4584F" w14:textId="77777777" w:rsidR="00BE7C85" w:rsidRPr="00BE7C85" w:rsidRDefault="00BE7C85" w:rsidP="00C32BA7">
      <w:pPr>
        <w:pStyle w:val="ListBullet"/>
      </w:pPr>
      <w:r w:rsidRPr="00BE7C85">
        <w:t>is a unique and isolating sensory disability</w:t>
      </w:r>
    </w:p>
    <w:p w14:paraId="08EC9702" w14:textId="77777777" w:rsidR="00BE7C85" w:rsidRPr="00C32BA7" w:rsidRDefault="00BE7C85" w:rsidP="00C32BA7">
      <w:pPr>
        <w:pStyle w:val="ListBullet"/>
      </w:pPr>
      <w:r w:rsidRPr="00BE7C85">
        <w:t>significantly affects communication, learning, interaction, and daily tasks.</w:t>
      </w:r>
    </w:p>
    <w:p w14:paraId="7769E610" w14:textId="77777777" w:rsidR="00BE7C85" w:rsidRPr="00C32BA7" w:rsidRDefault="00BE7C85" w:rsidP="00C32BA7">
      <w:pPr>
        <w:pStyle w:val="ListBullet"/>
      </w:pPr>
      <w:r w:rsidRPr="00BE7C85">
        <w:t>[Name]’s hearing and vision levels and skills indicate deafblindness</w:t>
      </w:r>
    </w:p>
    <w:p w14:paraId="34ABF8D0" w14:textId="77777777" w:rsidR="00BE7C85" w:rsidRPr="00C32BA7" w:rsidRDefault="00BE7C85" w:rsidP="005010E4">
      <w:pPr>
        <w:pStyle w:val="Heading4"/>
      </w:pPr>
      <w:r w:rsidRPr="00BE7C85">
        <w:t xml:space="preserve">Therefore, [Name] has very specific communication and learning needs. </w:t>
      </w:r>
    </w:p>
    <w:p w14:paraId="447506EC" w14:textId="77777777" w:rsidR="00BE7C85" w:rsidRDefault="00977733" w:rsidP="009C1932">
      <w:r>
        <w:t xml:space="preserve">The </w:t>
      </w:r>
      <w:r w:rsidRPr="00BE7C85">
        <w:t>imp</w:t>
      </w:r>
      <w:r>
        <w:t>lications</w:t>
      </w:r>
      <w:r w:rsidR="00BE7C85" w:rsidRPr="00BE7C85">
        <w:t xml:space="preserve"> of not meeting these needs</w:t>
      </w:r>
      <w:r>
        <w:t xml:space="preserve"> include</w:t>
      </w:r>
      <w:r w:rsidR="009C1932">
        <w:t>:</w:t>
      </w:r>
    </w:p>
    <w:p w14:paraId="589770E3" w14:textId="77777777" w:rsidR="009C1932" w:rsidRDefault="009C1932" w:rsidP="009C1932">
      <w:pPr>
        <w:pStyle w:val="ListBullet"/>
      </w:pPr>
      <w:r w:rsidRPr="009C1932">
        <w:t>X</w:t>
      </w:r>
    </w:p>
    <w:p w14:paraId="44D2968C" w14:textId="77777777" w:rsidR="009C1932" w:rsidRPr="009C1932" w:rsidRDefault="009C1932" w:rsidP="009C1932">
      <w:pPr>
        <w:pStyle w:val="ListBullet"/>
      </w:pPr>
      <w:r>
        <w:t>x</w:t>
      </w:r>
    </w:p>
    <w:p w14:paraId="5DE649C8" w14:textId="77777777" w:rsidR="009C1932" w:rsidRPr="009C1932" w:rsidRDefault="009C1932" w:rsidP="009C1932"/>
    <w:p w14:paraId="66A95E16" w14:textId="77777777" w:rsidR="00C32BA7" w:rsidRDefault="00C32BA7">
      <w:pPr>
        <w:spacing w:line="240" w:lineRule="auto"/>
        <w:rPr>
          <w:rFonts w:ascii="Arial Rounded MT Bold" w:eastAsia="MS PGothic" w:hAnsi="Times New Roman" w:cs="Arial Rounded MT Bold"/>
          <w:kern w:val="24"/>
          <w:sz w:val="40"/>
          <w:szCs w:val="40"/>
        </w:rPr>
      </w:pPr>
      <w:r>
        <w:rPr>
          <w:rFonts w:ascii="Arial Rounded MT Bold" w:eastAsia="MS PGothic" w:hAnsi="Times New Roman" w:cs="Arial Rounded MT Bold"/>
          <w:kern w:val="24"/>
          <w:sz w:val="40"/>
          <w:szCs w:val="40"/>
        </w:rPr>
        <w:br w:type="page"/>
      </w:r>
    </w:p>
    <w:p w14:paraId="0A8B696E" w14:textId="77777777" w:rsidR="00C32BA7" w:rsidRPr="00E13D9A" w:rsidRDefault="00C05776" w:rsidP="00C05776">
      <w:pPr>
        <w:pStyle w:val="Heading2minusbackground"/>
      </w:pPr>
      <w:r>
        <w:rPr>
          <w:rFonts w:ascii="Arial Rounded MT Bold" w:eastAsia="MS PGothic" w:hAnsi="Times New Roman" w:cs="Arial Rounded MT Bold"/>
          <w:noProof/>
          <w:kern w:val="24"/>
          <w:sz w:val="40"/>
          <w:szCs w:val="40"/>
        </w:rPr>
        <w:lastRenderedPageBreak/>
        <w:drawing>
          <wp:anchor distT="0" distB="0" distL="114300" distR="114300" simplePos="0" relativeHeight="251969536" behindDoc="1" locked="0" layoutInCell="1" allowOverlap="1" wp14:anchorId="12A4FDD6" wp14:editId="5EAAB615">
            <wp:simplePos x="0" y="0"/>
            <wp:positionH relativeFrom="page">
              <wp:posOffset>-12032</wp:posOffset>
            </wp:positionH>
            <wp:positionV relativeFrom="paragraph">
              <wp:posOffset>-630555</wp:posOffset>
            </wp:positionV>
            <wp:extent cx="7037574" cy="9384632"/>
            <wp:effectExtent l="0" t="0" r="0" b="7620"/>
            <wp:wrapNone/>
            <wp:docPr id="20" name="Picture 20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" name="Picture 20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037574" cy="9384632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C32BA7" w:rsidRPr="00E13D9A">
        <w:t>Respectful</w:t>
      </w:r>
      <w:r w:rsidR="00E13D9A" w:rsidRPr="00E13D9A">
        <w:br/>
      </w:r>
      <w:r w:rsidR="00C32BA7" w:rsidRPr="00E13D9A">
        <w:t>approach &amp;</w:t>
      </w:r>
      <w:r w:rsidR="00E13D9A" w:rsidRPr="00E13D9A">
        <w:br/>
      </w:r>
      <w:r w:rsidR="00C32BA7" w:rsidRPr="00E13D9A">
        <w:t>communication</w:t>
      </w:r>
    </w:p>
    <w:p w14:paraId="215868F8" w14:textId="77777777" w:rsidR="00C32BA7" w:rsidRDefault="00C05776" w:rsidP="00E13D9A">
      <w:pPr>
        <w:spacing w:line="240" w:lineRule="auto"/>
        <w:rPr>
          <w:rFonts w:ascii="Arial Rounded MT Bold" w:eastAsia="MS PGothic" w:hAnsi="Times New Roman" w:cs="Arial Rounded MT Bold"/>
          <w:kern w:val="24"/>
          <w:sz w:val="40"/>
          <w:szCs w:val="40"/>
        </w:rPr>
      </w:pPr>
      <w:r>
        <w:rPr>
          <w:rFonts w:ascii="Arial Rounded MT Bold" w:eastAsia="MS PGothic" w:hAnsi="Times New Roman" w:cs="Arial Rounded MT Bold"/>
          <w:kern w:val="24"/>
          <w:sz w:val="40"/>
          <w:szCs w:val="40"/>
        </w:rPr>
        <w:softHyphen/>
      </w:r>
      <w:r w:rsidR="00C32BA7">
        <w:rPr>
          <w:rFonts w:ascii="Arial Rounded MT Bold" w:eastAsia="MS PGothic" w:hAnsi="Times New Roman" w:cs="Arial Rounded MT Bold"/>
          <w:kern w:val="24"/>
          <w:sz w:val="40"/>
          <w:szCs w:val="40"/>
        </w:rPr>
        <w:br w:type="page"/>
      </w:r>
    </w:p>
    <w:p w14:paraId="57BFBAEC" w14:textId="77777777" w:rsidR="00BE7C85" w:rsidRPr="00040505" w:rsidRDefault="00FE0397" w:rsidP="0013790E">
      <w:pPr>
        <w:pStyle w:val="Heading2onyellow"/>
      </w:pPr>
      <w:r w:rsidRPr="00040505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03648" behindDoc="1" locked="1" layoutInCell="1" allowOverlap="1" wp14:anchorId="56183E6F" wp14:editId="7B201D5C">
                <wp:simplePos x="0" y="0"/>
                <wp:positionH relativeFrom="page">
                  <wp:posOffset>-421640</wp:posOffset>
                </wp:positionH>
                <wp:positionV relativeFrom="paragraph">
                  <wp:posOffset>-745490</wp:posOffset>
                </wp:positionV>
                <wp:extent cx="7437600" cy="1278000"/>
                <wp:effectExtent l="0" t="0" r="0" b="0"/>
                <wp:wrapNone/>
                <wp:docPr id="30780" name="Rectangle: Rounded Corners 3078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600" cy="1278000"/>
                        </a:xfrm>
                        <a:prstGeom prst="roundRect">
                          <a:avLst/>
                        </a:prstGeom>
                        <a:solidFill>
                          <a:schemeClr val="bg2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33AFB5E" id="Rectangle: Rounded Corners 30780" o:spid="_x0000_s1026" alt="&quot;&quot;" style="position:absolute;margin-left:-33.2pt;margin-top:-58.7pt;width:585.65pt;height:100.65pt;z-index:-25151283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8kv+1fQIAAGQFAAAOAAAAZHJzL2Uyb0RvYy54bWysVE1v2zAMvQ/YfxB0X+1kadMFdYqgRYcB&#13;&#10;RVe0HXpWZCk2IIsapcTJfv0o+SNtV+ww7CKLIvlIPpO8uNw3hu0U+hpswScnOWfKSihruyn4j6eb&#13;&#10;T+ec+SBsKQxYVfCD8vxy+fHDResWagoVmFIhIxDrF60reBWCW2SZl5VqhD8BpywpNWAjAom4yUoU&#13;&#10;LaE3Jpvm+VnWApYOQSrv6fW6U/JlwtdayfBda68CMwWn3EI6MZ3reGbLC7HYoHBVLfs0xD9k0Yja&#13;&#10;UtAR6loEwbZY/wHV1BLBgw4nEpoMtK6lSjVQNZP8TTWPlXAq1ULkeDfS5P8frLzbPbp7JBpa5xee&#13;&#10;rrGKvcYmfik/tk9kHUay1D4wSY/z2ef5WU6cStJNpvPznATCyY7uDn34qqBh8VJwhK0tH+iXJKbE&#13;&#10;7taHzn6wiyE9mLq8qY1JQmwDdWWQ7QT9wPVm2kd4ZWVstLUQvTrA+JIdC0q3cDAq2hn7oDSrSyph&#13;&#10;mhJJvXYMIqRUNkw6VSVK1cU+pfKG+kaPVG0CjMia4o/YPcDrAgbsLsvePrqq1Kqjc/63xDrn0SNF&#13;&#10;BhtG56a2gO8BGKqqj9zZDyR11ESW1lAe7pEhdIPinbyp6d/dCh/uBdJk0P+maQ/f6dAG2oJDf+Os&#13;&#10;Avz13nu0p4YlLWctTVrB/c+tQMWZ+Waplb9MZrM4mkmYnc6nJOBLzfqlxm6bK6BemNBecTJdo30w&#13;&#10;w1UjNM+0FFYxKqmElRS74DLgIFyFbgPQWpFqtUpmNI5OhFv76GQEj6zGtnzaPwt0fQMH6v07GKZS&#13;&#10;LN60cGcbPS2stgF0nfr7yGvPN41yapx+7cRd8VJOVsfluPwNAAD//wMAUEsDBBQABgAIAAAAIQC7&#13;&#10;Hdcz5wAAABEBAAAPAAAAZHJzL2Rvd25yZXYueG1sTE9NT8MwDL0j8R8iI3GZtqQwla1rOo0hEBeE&#13;&#10;1iEhblljmkKTVE22FX493oldrGf5+X3ky8G27IB9aLyTkEwEMHSV142rJbxtH8czYCEqp1XrHUr4&#13;&#10;wQDL4vIiV5n2R7fBQxlrRiIuZEqCibHLOA+VQavCxHfo6Pbpe6sirX3Nda+OJG5bfiNEyq1qHDkY&#13;&#10;1eHaYPVd7q2E+5fR+v2r3Zarp2czev0w5rcSRsrrq+FhQWO1ABZxiP8fcOpA+aGgYDu/dzqwVsI4&#13;&#10;TadEJZAkd4ROlERM58B2Ema3c+BFzs+bFH8AAAD//wMAUEsBAi0AFAAGAAgAAAAhALaDOJL+AAAA&#13;&#10;4QEAABMAAAAAAAAAAAAAAAAAAAAAAFtDb250ZW50X1R5cGVzXS54bWxQSwECLQAUAAYACAAAACEA&#13;&#10;OP0h/9YAAACUAQAACwAAAAAAAAAAAAAAAAAvAQAAX3JlbHMvLnJlbHNQSwECLQAUAAYACAAAACEA&#13;&#10;/JL/tX0CAABkBQAADgAAAAAAAAAAAAAAAAAuAgAAZHJzL2Uyb0RvYy54bWxQSwECLQAUAAYACAAA&#13;&#10;ACEAux3XM+cAAAARAQAADwAAAAAAAAAAAAAAAADXBAAAZHJzL2Rvd25yZXYueG1sUEsFBgAAAAAE&#13;&#10;AAQA8wAAAOsFAAAAAA==&#13;&#10;" fillcolor="#fbc100 [3214]" stroked="f" strokeweight="1.5pt">
                <w10:wrap anchorx="page"/>
                <w10:anchorlock/>
              </v:roundrect>
            </w:pict>
          </mc:Fallback>
        </mc:AlternateContent>
      </w:r>
      <w:r w:rsidR="00C32BA7" w:rsidRPr="00040505">
        <w:t>Remember…</w:t>
      </w:r>
    </w:p>
    <w:p w14:paraId="7172DEDA" w14:textId="77777777" w:rsidR="00BE7C85" w:rsidRPr="00BE7C85" w:rsidRDefault="00BE7C85" w:rsidP="00E13D9A">
      <w:pPr>
        <w:pStyle w:val="Standout"/>
      </w:pPr>
      <w:r w:rsidRPr="00BE7C85">
        <w:t>Each moment you spend with [Name] is an opportunity for him/her/the</w:t>
      </w:r>
      <w:r w:rsidR="00F50ADF">
        <w:t>m</w:t>
      </w:r>
      <w:r w:rsidRPr="00BE7C85">
        <w:t xml:space="preserve"> to learn something from you and for you to </w:t>
      </w:r>
      <w:r w:rsidR="00B84F70">
        <w:t>s</w:t>
      </w:r>
      <w:r w:rsidRPr="00BE7C85">
        <w:t>upport his/her/their unique communication needs.</w:t>
      </w:r>
    </w:p>
    <w:p w14:paraId="5EDC3958" w14:textId="77777777" w:rsidR="00F15D3E" w:rsidRDefault="00BE7C85" w:rsidP="00882711">
      <w:pPr>
        <w:rPr>
          <w:lang w:val="en-US"/>
        </w:rPr>
      </w:pPr>
      <w:r w:rsidRPr="00BE7C85">
        <w:rPr>
          <w:lang w:val="en-US"/>
        </w:rPr>
        <w:t>Add photos</w:t>
      </w:r>
      <w:r w:rsidR="00F50ADF">
        <w:rPr>
          <w:lang w:val="en-US"/>
        </w:rPr>
        <w:t xml:space="preserve"> </w:t>
      </w:r>
      <w:r w:rsidR="00F50ADF" w:rsidRPr="00F50ADF">
        <w:rPr>
          <w:lang w:val="en-US"/>
        </w:rPr>
        <w:t>of person interacting/communicating with others</w:t>
      </w:r>
    </w:p>
    <w:p w14:paraId="4190D13E" w14:textId="77777777" w:rsidR="00F50ADF" w:rsidRDefault="00F50ADF" w:rsidP="00882711">
      <w:pPr>
        <w:rPr>
          <w:lang w:val="en-US"/>
        </w:rPr>
      </w:pPr>
      <w:r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1A1347FD" wp14:editId="70BD683C">
            <wp:extent cx="3019425" cy="2381390"/>
            <wp:effectExtent l="38100" t="38100" r="28575" b="38100"/>
            <wp:docPr id="13" name="Picture 13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058717" cy="2412379"/>
                    </a:xfrm>
                    <a:prstGeom prst="rect">
                      <a:avLst/>
                    </a:prstGeom>
                    <a:ln w="38100">
                      <a:solidFill>
                        <a:schemeClr val="bg2"/>
                      </a:solidFill>
                    </a:ln>
                  </pic:spPr>
                </pic:pic>
              </a:graphicData>
            </a:graphic>
          </wp:inline>
        </w:drawing>
      </w:r>
    </w:p>
    <w:p w14:paraId="6BB7FD0E" w14:textId="77777777" w:rsidR="00F50ADF" w:rsidRDefault="00F50ADF" w:rsidP="00882711">
      <w:pPr>
        <w:rPr>
          <w:lang w:val="en-US"/>
        </w:rPr>
      </w:pPr>
    </w:p>
    <w:p w14:paraId="0C73F182" w14:textId="77777777" w:rsidR="00F15D3E" w:rsidRDefault="00F15D3E">
      <w:pPr>
        <w:spacing w:line="240" w:lineRule="auto"/>
        <w:rPr>
          <w:b/>
          <w:color w:val="000033" w:themeColor="text2"/>
          <w:sz w:val="36"/>
          <w:lang w:val="en-US"/>
        </w:rPr>
      </w:pPr>
      <w:r>
        <w:rPr>
          <w:lang w:val="en-US"/>
        </w:rPr>
        <w:br w:type="page"/>
      </w:r>
    </w:p>
    <w:bookmarkStart w:id="19" w:name="_Toc195116630"/>
    <w:p w14:paraId="5704BF99" w14:textId="77777777" w:rsidR="00BE7C85" w:rsidRPr="00BE7C85" w:rsidRDefault="00D52A26" w:rsidP="00F15D3E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05696" behindDoc="1" locked="1" layoutInCell="1" allowOverlap="1" wp14:anchorId="2D54AFE6" wp14:editId="24ECC5D3">
                <wp:simplePos x="0" y="0"/>
                <wp:positionH relativeFrom="page">
                  <wp:posOffset>-431165</wp:posOffset>
                </wp:positionH>
                <wp:positionV relativeFrom="page">
                  <wp:posOffset>-100965</wp:posOffset>
                </wp:positionV>
                <wp:extent cx="7437120" cy="1277620"/>
                <wp:effectExtent l="0" t="0" r="0" b="0"/>
                <wp:wrapNone/>
                <wp:docPr id="30781" name="Rectangle: Rounded Corners 3078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5FE059A" id="Rectangle: Rounded Corners 30781" o:spid="_x0000_s1026" alt="&quot;&quot;" style="position:absolute;margin-left:-33.95pt;margin-top:-7.95pt;width:585.6pt;height:100.6pt;z-index:-25151078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ALDrd54gAAABEBAAAPAAAAZHJz&#13;&#10;L2Rvd25yZXYueG1sTE9NT8MwDL0j8R8iI3Hb0lJtdF3TaYAQR1g3iR2z1jQVjVM12Vr+Pd4JLtaz&#13;&#10;/Pw+8s1kO3HBwbeOFMTzCARS5eqWGgWH/essBeGDplp3jlDBD3rYFLc3uc5qN9IOL2VoBIuQz7QC&#13;&#10;E0KfSekrg1b7ueuR+PblBqsDr0Mj60GPLG47+RBFS2l1S+xgdI/PBqvv8mwV2O0R92P41E8pHUuz&#13;&#10;ejeHt4+dUvd308uax3YNIuAU/j7g2oHzQ8HBTu5MtRedgtnyccVUBvGCwZURR0kC4sQoXSQgi1z+&#13;&#10;b1L8AgAA//8DAFBLAQItABQABgAIAAAAIQC2gziS/gAAAOEBAAATAAAAAAAAAAAAAAAAAAAAAABb&#13;&#10;Q29udGVudF9UeXBlc10ueG1sUEsBAi0AFAAGAAgAAAAhADj9If/WAAAAlAEAAAsAAAAAAAAAAAAA&#13;&#10;AAAALwEAAF9yZWxzLy5yZWxzUEsBAi0AFAAGAAgAAAAhAOaWiHlrAgAAMQUAAA4AAAAAAAAAAAAA&#13;&#10;AAAALgIAAGRycy9lMm9Eb2MueG1sUEsBAi0AFAAGAAgAAAAhAAsOt3niAAAAEQEAAA8AAAAAAAAA&#13;&#10;AAAAAAAAxQQAAGRycy9kb3ducmV2LnhtbFBLBQYAAAAABAAEAPMAAADUBQAAAAA=&#13;&#10;" fillcolor="#000050 [3204]" stroked="f" strokeweight="1.5pt">
                <w10:wrap anchorx="page" anchory="page"/>
                <w10:anchorlock/>
              </v:roundrect>
            </w:pict>
          </mc:Fallback>
        </mc:AlternateContent>
      </w:r>
      <w:r w:rsidR="00BE7C85" w:rsidRPr="00BE7C85">
        <w:t>Communicati</w:t>
      </w:r>
      <w:r w:rsidR="00A40DF8">
        <w:t>ng with [</w:t>
      </w:r>
      <w:r w:rsidR="00DB54C3">
        <w:t>N</w:t>
      </w:r>
      <w:r w:rsidR="00A40DF8">
        <w:t>ame]</w:t>
      </w:r>
      <w:bookmarkEnd w:id="19"/>
    </w:p>
    <w:p w14:paraId="6C373356" w14:textId="77777777" w:rsidR="00A40DF8" w:rsidRDefault="00A40DF8" w:rsidP="00B94300">
      <w:pPr>
        <w:pStyle w:val="Heading3"/>
      </w:pPr>
      <w:r>
        <w:t>A brief history.</w:t>
      </w:r>
    </w:p>
    <w:p w14:paraId="1CB95385" w14:textId="77777777" w:rsidR="00E40601" w:rsidRPr="00E40601" w:rsidRDefault="00E40601" w:rsidP="00E40601">
      <w:r>
        <w:t>[enter text]</w:t>
      </w:r>
    </w:p>
    <w:p w14:paraId="0CC5D0BD" w14:textId="77777777" w:rsidR="00F15D3E" w:rsidRDefault="00F15D3E" w:rsidP="00F15D3E">
      <w:pPr>
        <w:pStyle w:val="Strongpara"/>
      </w:pPr>
      <w:r w:rsidRPr="00F15D3E">
        <w:t>More information is coming up.</w:t>
      </w:r>
    </w:p>
    <w:p w14:paraId="1BE597B6" w14:textId="77777777" w:rsidR="00F15D3E" w:rsidRDefault="00F15D3E">
      <w:pPr>
        <w:spacing w:line="240" w:lineRule="auto"/>
        <w:rPr>
          <w:b/>
          <w:color w:val="000033" w:themeColor="text2"/>
          <w:sz w:val="36"/>
        </w:rPr>
      </w:pPr>
      <w:r>
        <w:br w:type="page"/>
      </w:r>
    </w:p>
    <w:p w14:paraId="51F9EBAC" w14:textId="77777777" w:rsidR="00F15D3E" w:rsidRPr="008E2B00" w:rsidRDefault="0068184C" w:rsidP="0013790E">
      <w:pPr>
        <w:pStyle w:val="Heading2onyellow"/>
        <w:rPr>
          <w:color w:val="auto"/>
        </w:rPr>
      </w:pPr>
      <w:r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867136" behindDoc="1" locked="1" layoutInCell="1" allowOverlap="1" wp14:anchorId="2A6DFD21" wp14:editId="5894ADC8">
                <wp:simplePos x="0" y="0"/>
                <wp:positionH relativeFrom="page">
                  <wp:posOffset>-424815</wp:posOffset>
                </wp:positionH>
                <wp:positionV relativeFrom="page">
                  <wp:posOffset>0</wp:posOffset>
                </wp:positionV>
                <wp:extent cx="7437600" cy="9399600"/>
                <wp:effectExtent l="0" t="0" r="0" b="0"/>
                <wp:wrapNone/>
                <wp:docPr id="58" name="Group 5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7437600" cy="9399600"/>
                          <a:chOff x="0" y="0"/>
                          <a:chExt cx="7437120" cy="9399976"/>
                        </a:xfrm>
                      </wpg:grpSpPr>
                      <wps:wsp>
                        <wps:cNvPr id="13342" name="Rectangle: Rounded Corners 13342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s:cNvPr>
                        <wps:cNvSpPr/>
                        <wps:spPr>
                          <a:xfrm>
                            <a:off x="0" y="8122356"/>
                            <a:ext cx="7437120" cy="1277620"/>
                          </a:xfrm>
                          <a:prstGeom prst="roundRect">
                            <a:avLst/>
                          </a:prstGeom>
                          <a:solidFill>
                            <a:schemeClr val="bg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3343" name="Rectangle 1334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s:cNvPr>
                        <wps:cNvSpPr/>
                        <wps:spPr>
                          <a:xfrm>
                            <a:off x="412045" y="0"/>
                            <a:ext cx="7025075" cy="8627533"/>
                          </a:xfrm>
                          <a:prstGeom prst="rect">
                            <a:avLst/>
                          </a:prstGeom>
                          <a:solidFill>
                            <a:schemeClr val="bg2"/>
                          </a:solidFill>
                          <a:ln>
                            <a:noFill/>
                          </a:ln>
                          <a:effectLst>
                            <a:softEdge rad="0"/>
                          </a:effectLst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25945684" id="Group 58" o:spid="_x0000_s1026" alt="&quot;&quot;" style="position:absolute;margin-left:-33.45pt;margin-top:0;width:585.65pt;height:740.15pt;z-index:-251449344;mso-position-horizontal-relative:page;mso-position-vertical-relative:page;mso-width-relative:margin;mso-height-relative:margin" coordsize="74371,93999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Dvm26VgMAAOkKAAAOAAAAZHJzL2Uyb0RvYy54bWzsVtlO3DAUfa/Uf7D8XpLJbExEQIhNlVBB&#13;&#10;QMWzcZxFcmzX9pChX997nYVhaStRCfWBecjY8d18fO6J9w42jST3wrpaq4xOdmJKhOI6r1WZ0e83&#13;&#10;p192KXGeqZxJrURGH4SjB/ufP+21JhWJrrTMhSUQRLm0NRmtvDdpFDleiYa5HW2EgsVC24Z5mNoy&#13;&#10;yi1rIXojoySOF1GrbW6s5sI5eHvcLdL9EL8oBPcXReGEJzKjUJsPTxued/iM9vdYWlpmqpr3ZbA3&#13;&#10;VNGwWkHSMdQx84ysbf0iVFNzq50u/A7XTaSLouYi7AF2M4mf7ebM6rUJeynTtjQjTADtM5zeHJZ/&#13;&#10;uz+z5tpcWkCiNSVgEWa4l01hG/yHKskmQPYwQiY2nnB4uZxNl4sYkOWwtpquVjgJoPIKkH/hx6uT&#13;&#10;Lc9JsuW5Wi7QMxoSR0/KaQ0QxD1i4P4Ng+uKGRGgdSlgcGlJnQN/p9NZQoliDVD1CsjDVClFSq70&#13;&#10;WuUiJ0faKuA66ewCYsF9xM+lDqD8LXi7kySZzsM2WboN4QjEJFkuF4DKNhAsNdb5M6EbgoOMAi1U&#13;&#10;juUFyrH7c+c7+8EOC3Ba1vlpLWWYYD+JI2nJPYNOuCuTPsMTK6nQVmn06gLiGziHYVth5B+kQDup&#13;&#10;rkQBsAELklBIaNrHJIxzofykW6pYLrrc8xh+Q/ahrHDsISBGLiD/GLsPMFh2QYbYXZW9PbqK0POj&#13;&#10;c/ynwjrn0SNk1sqPzk2ttH0tgIRd9Zk7+wGkDhpE6U7nD0AqqzvFcYaf1nB258z5S2ZBYoD4IJv+&#13;&#10;Ah6F1G1GdT+ipNL252vv0R5YD6uUtCBZGXU/1swKSuRXBf2wmsxmqHFhMpsvsbns9srd9opaN0ca&#13;&#10;uDABgTY8DNHey2FYWN3cgroeYlZYYopD7oxyb4fJke+kFPSZi8PDYAa6Zpg/V9eGY3BEFWl5s7ll&#13;&#10;1vQE9sD9b3roQZY+o3Bni55KH669LurA70dce7xBD1C03kkYpi+EIejAFKmARYCM/F0HZtDpszkl&#13;&#10;ryhpnMzjJSyhku4ukuV8GkKPevhSBt5LAYa2Ap3BQ8HP10leCmJZjke+3UfB5EMx0mda+KEYvXz8&#13;&#10;D4oRLhZwnwofnf7uhxe27XlQmMcb6v4vAAAA//8DAFBLAwQUAAYACAAAACEA7jWeaOUAAAAPAQAA&#13;&#10;DwAAAGRycy9kb3ducmV2LnhtbEyPT2/CMAzF75P2HSJP2g2Sjq6C0hQh9ueEkAaTJm6hMW1Fk1RN&#13;&#10;aMu3nzltF8vWs5/fL1uNpmE9dr52VkI0FcDQFk7XtpTwffiYzIH5oKxWjbMo4YYeVvnjQ6ZS7Qb7&#13;&#10;hf0+lIxMrE+VhCqENuXcFxUa5aeuRUva2XVGBRq7kutODWRuGv4iRMKNqi19qFSLmwqLy/5qJHwO&#13;&#10;aljPovd+ezlvbsfD6+5nG6GUz0/j25LKegks4Bj+LuDOQPkhp2And7Xas0bCJEkWtCqBsO5yJOIY&#13;&#10;2Im6eC5mwPOM/+fIfwEAAP//AwBQSwECLQAUAAYACAAAACEAtoM4kv4AAADhAQAAEwAAAAAAAAAA&#13;&#10;AAAAAAAAAAAAW0NvbnRlbnRfVHlwZXNdLnhtbFBLAQItABQABgAIAAAAIQA4/SH/1gAAAJQBAAAL&#13;&#10;AAAAAAAAAAAAAAAAAC8BAABfcmVscy8ucmVsc1BLAQItABQABgAIAAAAIQBDvm26VgMAAOkKAAAO&#13;&#10;AAAAAAAAAAAAAAAAAC4CAABkcnMvZTJvRG9jLnhtbFBLAQItABQABgAIAAAAIQDuNZ5o5QAAAA8B&#13;&#10;AAAPAAAAAAAAAAAAAAAAALAFAABkcnMvZG93bnJldi54bWxQSwUGAAAAAAQABADzAAAAwgYAAAAA&#13;&#10;">
                <v:roundrect id="Rectangle: Rounded Corners 13342" o:spid="_x0000_s1027" alt="&quot;&quot;" style="position:absolute;top:81223;width:74371;height:12776;visibility:visible;mso-wrap-style:square;v-text-anchor:middle" arcsize="10923f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3K4GnywAAAOMAAAAPAAAAZHJzL2Rvd25yZXYueG1sRI/BagIx&#13;&#10;EIbvgu8QRuhFarZapKxGsZaKFxFXQXobNtPN6maybFJd+/SNUPAyzPDzf8M3nbe2EhdqfOlYwcsg&#13;&#10;AUGcO11yoeCw/3x+A+EDssbKMSm4kYf5rNuZYqrdlXd0yUIhIoR9igpMCHUqpc8NWfQDVxPH7Ns1&#13;&#10;FkM8m0LqBq8Rbis5TJKxtFhy/GCwpqWh/Jz9WAXvm/7yeKr22WK1Nv3tlzG/eWKUeuq1H5M4FhMQ&#13;&#10;gdrwaPwj1jo6jEavQ7g7xR3k7A8AAP//AwBQSwECLQAUAAYACAAAACEA2+H2y+4AAACFAQAAEwAA&#13;&#10;AAAAAAAAAAAAAAAAAAAAW0NvbnRlbnRfVHlwZXNdLnhtbFBLAQItABQABgAIAAAAIQBa9CxbvwAA&#13;&#10;ABUBAAALAAAAAAAAAAAAAAAAAB8BAABfcmVscy8ucmVsc1BLAQItABQABgAIAAAAIQD3K4GnywAA&#13;&#10;AOMAAAAPAAAAAAAAAAAAAAAAAAcCAABkcnMvZG93bnJldi54bWxQSwUGAAAAAAMAAwC3AAAA/wIA&#13;&#10;AAAA&#13;&#10;" fillcolor="#fbc100 [3214]" stroked="f" strokeweight="1.5pt"/>
                <v:rect id="Rectangle 13343" o:spid="_x0000_s1028" alt="&quot;&quot;" style="position:absolute;left:4120;width:70251;height:86275;visibility:visible;mso-wrap-style:square;v-text-anchor:middl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sj+5ZywAAAOMAAAAPAAAAZHJzL2Rvd25yZXYueG1sRI9NSwMx&#13;&#10;EIbvBf9DGMFbm+iKyLZpqZ+0IPbz0tu4GTeLm8m6SbfrvzcFwcsww8v7DM9k1rtadNSGyrOG65EC&#13;&#10;QVx4U3GpYb97Gd6DCBHZYO2ZNPxQgNn0YjDB3PgTb6jbxlIkCIccNdgYm1zKUFhyGEa+IU7Zp28d&#13;&#10;xnS2pTQtnhLc1fJGqTvpsOL0wWJDj5aKr+3RafhYsjrM18qu7KJ7eH77Ptb29V3rq8v+aZzGfAwi&#13;&#10;Uh//G3+IhUkOWXabwdkp7SCnvwAAAP//AwBQSwECLQAUAAYACAAAACEA2+H2y+4AAACFAQAAEwAA&#13;&#10;AAAAAAAAAAAAAAAAAAAAW0NvbnRlbnRfVHlwZXNdLnhtbFBLAQItABQABgAIAAAAIQBa9CxbvwAA&#13;&#10;ABUBAAALAAAAAAAAAAAAAAAAAB8BAABfcmVscy8ucmVsc1BLAQItABQABgAIAAAAIQCsj+5ZywAA&#13;&#10;AOMAAAAPAAAAAAAAAAAAAAAAAAcCAABkcnMvZG93bnJldi54bWxQSwUGAAAAAAMAAwC3AAAA/wIA&#13;&#10;AAAA&#13;&#10;" fillcolor="#fbc100 [3214]" stroked="f" strokeweight="1.5pt"/>
                <w10:wrap anchorx="page" anchory="page"/>
                <w10:anchorlock/>
              </v:group>
            </w:pict>
          </mc:Fallback>
        </mc:AlternateContent>
      </w:r>
      <w:r w:rsidR="00F15D3E" w:rsidRPr="004C5590">
        <w:t>‘S.T.O.P.’</w:t>
      </w:r>
      <w:r w:rsidR="004C5590">
        <w:rPr>
          <w:color w:val="000000" w:themeColor="text1"/>
        </w:rPr>
        <w:br/>
      </w:r>
      <w:r w:rsidR="00F15D3E" w:rsidRPr="004C5590">
        <w:t xml:space="preserve">How to approach someone </w:t>
      </w:r>
      <w:r w:rsidR="008E2B00" w:rsidRPr="004C5590">
        <w:br/>
      </w:r>
      <w:r w:rsidR="00F15D3E" w:rsidRPr="004C5590">
        <w:t>with deafblindness</w:t>
      </w:r>
    </w:p>
    <w:p w14:paraId="7BD2F50E" w14:textId="77777777" w:rsidR="00BE7C85" w:rsidRPr="008E2B00" w:rsidRDefault="00F15D3E" w:rsidP="00C950F9">
      <w:pPr>
        <w:pStyle w:val="H3minusspaceafter"/>
      </w:pPr>
      <w:r w:rsidRPr="002F0239">
        <w:rPr>
          <w:u w:val="single"/>
        </w:rPr>
        <w:t>S</w:t>
      </w:r>
      <w:r w:rsidRPr="008E2B00">
        <w:t>how</w:t>
      </w:r>
    </w:p>
    <w:p w14:paraId="6710168A" w14:textId="77777777" w:rsidR="00BE7C85" w:rsidRPr="008E2B00" w:rsidRDefault="00BE7C85" w:rsidP="004C5590">
      <w:pPr>
        <w:rPr>
          <w:lang w:val="en-GB"/>
        </w:rPr>
      </w:pPr>
      <w:r w:rsidRPr="008620FB">
        <w:rPr>
          <w:b/>
          <w:bCs/>
          <w:lang w:val="en-GB"/>
        </w:rPr>
        <w:t>…approach from the front.</w:t>
      </w:r>
      <w:r w:rsidRPr="008E2B00">
        <w:rPr>
          <w:lang w:val="en-GB"/>
        </w:rPr>
        <w:t xml:space="preserve"> </w:t>
      </w:r>
      <w:r w:rsidR="008620FB">
        <w:rPr>
          <w:lang w:val="en-GB"/>
        </w:rPr>
        <w:br/>
      </w:r>
      <w:r w:rsidRPr="008E2B00">
        <w:rPr>
          <w:lang w:val="en-GB"/>
        </w:rPr>
        <w:t>This provides opportunity to use any functional vision.</w:t>
      </w:r>
    </w:p>
    <w:p w14:paraId="6F3DA118" w14:textId="77777777" w:rsidR="00BE7C85" w:rsidRPr="008E2B00" w:rsidRDefault="00F15D3E" w:rsidP="00C950F9">
      <w:pPr>
        <w:pStyle w:val="H3minusspaceafter"/>
      </w:pPr>
      <w:r w:rsidRPr="002F0239">
        <w:rPr>
          <w:u w:val="single"/>
        </w:rPr>
        <w:t>T</w:t>
      </w:r>
      <w:r w:rsidRPr="008E2B00">
        <w:t>ell</w:t>
      </w:r>
    </w:p>
    <w:p w14:paraId="2A5A0451" w14:textId="77777777" w:rsidR="00BE7C85" w:rsidRPr="008E2B00" w:rsidRDefault="00BE7C85" w:rsidP="004C5590">
      <w:pPr>
        <w:rPr>
          <w:lang w:val="en-GB"/>
        </w:rPr>
      </w:pPr>
      <w:r w:rsidRPr="008620FB">
        <w:rPr>
          <w:b/>
          <w:bCs/>
          <w:lang w:val="en-GB"/>
        </w:rPr>
        <w:t>…say their name to get their attention, say your name.</w:t>
      </w:r>
      <w:r w:rsidRPr="008E2B00">
        <w:rPr>
          <w:lang w:val="en-GB"/>
        </w:rPr>
        <w:t xml:space="preserve"> </w:t>
      </w:r>
      <w:r w:rsidR="008620FB">
        <w:rPr>
          <w:lang w:val="en-GB"/>
        </w:rPr>
        <w:br/>
      </w:r>
      <w:r w:rsidRPr="008E2B00">
        <w:rPr>
          <w:lang w:val="en-GB"/>
        </w:rPr>
        <w:t xml:space="preserve">This provides opportunity for use of functional hearing </w:t>
      </w:r>
      <w:r w:rsidR="008620FB">
        <w:rPr>
          <w:lang w:val="en-GB"/>
        </w:rPr>
        <w:br/>
      </w:r>
      <w:r w:rsidRPr="008E2B00">
        <w:rPr>
          <w:lang w:val="en-GB"/>
        </w:rPr>
        <w:t>and to alert them to your presence.</w:t>
      </w:r>
    </w:p>
    <w:p w14:paraId="5A644ECC" w14:textId="77777777" w:rsidR="00BE7C85" w:rsidRPr="008E2B00" w:rsidRDefault="00F15D3E" w:rsidP="00C950F9">
      <w:pPr>
        <w:pStyle w:val="H3minusspaceafter"/>
      </w:pPr>
      <w:r w:rsidRPr="002F0239">
        <w:rPr>
          <w:u w:val="single"/>
        </w:rPr>
        <w:t>O</w:t>
      </w:r>
      <w:r w:rsidRPr="008E2B00">
        <w:t>ffer</w:t>
      </w:r>
    </w:p>
    <w:p w14:paraId="552FCADD" w14:textId="77777777" w:rsidR="00BE7C85" w:rsidRPr="008E2B00" w:rsidRDefault="00BE7C85" w:rsidP="004C5590">
      <w:pPr>
        <w:rPr>
          <w:lang w:val="en-GB"/>
        </w:rPr>
      </w:pPr>
      <w:r w:rsidRPr="008620FB">
        <w:rPr>
          <w:b/>
          <w:bCs/>
          <w:lang w:val="en-GB"/>
        </w:rPr>
        <w:t xml:space="preserve">…should vision/hearing be insufficient to gain attention, </w:t>
      </w:r>
      <w:r w:rsidR="008620FB" w:rsidRPr="008620FB">
        <w:rPr>
          <w:b/>
          <w:bCs/>
          <w:lang w:val="en-GB"/>
        </w:rPr>
        <w:br/>
      </w:r>
      <w:r w:rsidRPr="008620FB">
        <w:rPr>
          <w:b/>
          <w:bCs/>
          <w:lang w:val="en-GB"/>
        </w:rPr>
        <w:t>press your hand on their shoulder</w:t>
      </w:r>
      <w:r w:rsidR="003A7135">
        <w:rPr>
          <w:b/>
          <w:bCs/>
          <w:lang w:val="en-GB"/>
        </w:rPr>
        <w:t xml:space="preserve">, </w:t>
      </w:r>
      <w:r w:rsidRPr="008620FB">
        <w:rPr>
          <w:b/>
          <w:bCs/>
          <w:lang w:val="en-GB"/>
        </w:rPr>
        <w:t>upper arm</w:t>
      </w:r>
      <w:r w:rsidR="003A7135">
        <w:rPr>
          <w:b/>
          <w:bCs/>
          <w:lang w:val="en-GB"/>
        </w:rPr>
        <w:t xml:space="preserve"> or </w:t>
      </w:r>
      <w:r w:rsidR="00F525F0">
        <w:rPr>
          <w:b/>
          <w:bCs/>
          <w:lang w:val="en-GB"/>
        </w:rPr>
        <w:br/>
      </w:r>
      <w:r w:rsidR="003A7135">
        <w:rPr>
          <w:b/>
          <w:bCs/>
          <w:lang w:val="en-GB"/>
        </w:rPr>
        <w:t>back of their hand</w:t>
      </w:r>
      <w:r w:rsidRPr="008620FB">
        <w:rPr>
          <w:b/>
          <w:bCs/>
          <w:lang w:val="en-GB"/>
        </w:rPr>
        <w:t>, to let them know you are there.</w:t>
      </w:r>
      <w:r w:rsidRPr="008E2B00">
        <w:rPr>
          <w:lang w:val="en-GB"/>
        </w:rPr>
        <w:t xml:space="preserve"> </w:t>
      </w:r>
      <w:r w:rsidR="003A7135">
        <w:rPr>
          <w:lang w:val="en-GB"/>
        </w:rPr>
        <w:br/>
      </w:r>
      <w:r w:rsidRPr="008E2B00">
        <w:rPr>
          <w:lang w:val="en-GB"/>
        </w:rPr>
        <w:t>Offer your hand / personal signature (</w:t>
      </w:r>
      <w:r w:rsidR="002F0239">
        <w:rPr>
          <w:b/>
          <w:bCs/>
          <w:lang w:val="en-GB"/>
        </w:rPr>
        <w:t>under</w:t>
      </w:r>
      <w:r w:rsidRPr="008E2B00">
        <w:rPr>
          <w:b/>
          <w:bCs/>
          <w:lang w:val="en-GB"/>
        </w:rPr>
        <w:t xml:space="preserve">) </w:t>
      </w:r>
      <w:r w:rsidRPr="008E2B00">
        <w:rPr>
          <w:lang w:val="en-GB"/>
        </w:rPr>
        <w:t xml:space="preserve">their hand </w:t>
      </w:r>
      <w:r w:rsidR="003A7135">
        <w:rPr>
          <w:lang w:val="en-GB"/>
        </w:rPr>
        <w:br/>
      </w:r>
      <w:r w:rsidRPr="008E2B00">
        <w:rPr>
          <w:lang w:val="en-GB"/>
        </w:rPr>
        <w:t>to let them know who you are.</w:t>
      </w:r>
    </w:p>
    <w:p w14:paraId="25866990" w14:textId="77777777" w:rsidR="00F15D3E" w:rsidRPr="008E2B00" w:rsidRDefault="00F15D3E" w:rsidP="00C950F9">
      <w:pPr>
        <w:pStyle w:val="H3minusspaceafter"/>
      </w:pPr>
      <w:r w:rsidRPr="002F0239">
        <w:rPr>
          <w:u w:val="single"/>
        </w:rPr>
        <w:t>P</w:t>
      </w:r>
      <w:r w:rsidRPr="008E2B00">
        <w:t>roceed</w:t>
      </w:r>
    </w:p>
    <w:p w14:paraId="308C74A8" w14:textId="77777777" w:rsidR="00576036" w:rsidRPr="008620FB" w:rsidRDefault="00BE7C85" w:rsidP="004C5590">
      <w:pPr>
        <w:rPr>
          <w:b/>
          <w:bCs/>
          <w:lang w:val="en-GB"/>
        </w:rPr>
      </w:pPr>
      <w:r w:rsidRPr="008620FB">
        <w:rPr>
          <w:b/>
          <w:bCs/>
          <w:lang w:val="en-GB"/>
        </w:rPr>
        <w:t>…with communication, activity, action</w:t>
      </w:r>
      <w:r w:rsidR="008620FB" w:rsidRPr="008620FB">
        <w:rPr>
          <w:b/>
          <w:bCs/>
          <w:lang w:val="en-GB"/>
        </w:rPr>
        <w:t>.</w:t>
      </w:r>
    </w:p>
    <w:p w14:paraId="1764257A" w14:textId="77777777" w:rsidR="0039376C" w:rsidRPr="00B86627" w:rsidRDefault="0039376C" w:rsidP="004C5590">
      <w:pPr>
        <w:rPr>
          <w:rFonts w:ascii="Arial Rounded MT Bold" w:eastAsia="MS PGothic" w:hAnsi="Times New Roman" w:cs="Arial Rounded MT Bold"/>
          <w:color w:val="FFFFFF" w:themeColor="background1"/>
          <w:kern w:val="24"/>
          <w:sz w:val="60"/>
          <w:szCs w:val="60"/>
        </w:rPr>
      </w:pPr>
      <w:r w:rsidRPr="00B86627">
        <w:rPr>
          <w:rFonts w:ascii="Arial Rounded MT Bold" w:eastAsia="MS PGothic" w:hAnsi="Times New Roman" w:cs="Arial Rounded MT Bold"/>
          <w:color w:val="FFFFFF" w:themeColor="background1"/>
          <w:kern w:val="24"/>
          <w:sz w:val="60"/>
          <w:szCs w:val="60"/>
        </w:rPr>
        <w:br w:type="page"/>
      </w:r>
    </w:p>
    <w:p w14:paraId="77FE87FE" w14:textId="77777777" w:rsidR="00C61C97" w:rsidRDefault="00445126" w:rsidP="002B6A3D">
      <w:pPr>
        <w:pStyle w:val="H3minusspaceafter"/>
        <w:ind w:left="1134"/>
      </w:pPr>
      <w:r>
        <w:rPr>
          <w:noProof/>
        </w:rPr>
        <w:lastRenderedPageBreak/>
        <w:drawing>
          <wp:anchor distT="0" distB="0" distL="114300" distR="114300" simplePos="0" relativeHeight="251950080" behindDoc="0" locked="0" layoutInCell="1" allowOverlap="1" wp14:anchorId="5ADBC6D8" wp14:editId="3F5443E3">
            <wp:simplePos x="0" y="0"/>
            <wp:positionH relativeFrom="column">
              <wp:posOffset>-241126</wp:posOffset>
            </wp:positionH>
            <wp:positionV relativeFrom="paragraph">
              <wp:posOffset>-115165</wp:posOffset>
            </wp:positionV>
            <wp:extent cx="846396" cy="507076"/>
            <wp:effectExtent l="0" t="0" r="0" b="0"/>
            <wp:wrapNone/>
            <wp:docPr id="19" name="Graphic 19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" name="Graphic 19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55367" cy="512451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8D303D" w:rsidRPr="002F5BD0">
        <w:rPr>
          <w:noProof/>
          <w:color w:val="000033" w:themeColor="text2"/>
          <w:sz w:val="24"/>
          <w:szCs w:val="24"/>
        </w:rPr>
        <mc:AlternateContent>
          <mc:Choice Requires="wpg">
            <w:drawing>
              <wp:anchor distT="0" distB="0" distL="114300" distR="114300" simplePos="0" relativeHeight="251927552" behindDoc="1" locked="1" layoutInCell="1" allowOverlap="1" wp14:anchorId="0310F0AF" wp14:editId="3BEE2717">
                <wp:simplePos x="0" y="0"/>
                <wp:positionH relativeFrom="page">
                  <wp:posOffset>-423545</wp:posOffset>
                </wp:positionH>
                <wp:positionV relativeFrom="page">
                  <wp:posOffset>-6985</wp:posOffset>
                </wp:positionV>
                <wp:extent cx="7437120" cy="9399270"/>
                <wp:effectExtent l="0" t="0" r="0" b="0"/>
                <wp:wrapNone/>
                <wp:docPr id="60" name="Group 6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7437120" cy="9399270"/>
                          <a:chOff x="0" y="0"/>
                          <a:chExt cx="7437120" cy="9399976"/>
                        </a:xfrm>
                      </wpg:grpSpPr>
                      <wps:wsp>
                        <wps:cNvPr id="61" name="Rectangle: Rounded Corners 6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s:cNvPr>
                        <wps:cNvSpPr/>
                        <wps:spPr>
                          <a:xfrm>
                            <a:off x="0" y="8122356"/>
                            <a:ext cx="7437120" cy="1277620"/>
                          </a:xfrm>
                          <a:prstGeom prst="roundRect">
                            <a:avLst/>
                          </a:prstGeom>
                          <a:solidFill>
                            <a:schemeClr val="bg2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62" name="Rectangle 62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s:cNvPr>
                        <wps:cNvSpPr/>
                        <wps:spPr>
                          <a:xfrm>
                            <a:off x="412045" y="0"/>
                            <a:ext cx="7025075" cy="8627533"/>
                          </a:xfrm>
                          <a:prstGeom prst="rect">
                            <a:avLst/>
                          </a:prstGeom>
                          <a:solidFill>
                            <a:schemeClr val="bg2"/>
                          </a:solidFill>
                          <a:ln>
                            <a:noFill/>
                          </a:ln>
                          <a:effectLst>
                            <a:softEdge rad="0"/>
                          </a:effectLst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384EDA7" id="Group 60" o:spid="_x0000_s1026" alt="&quot;&quot;" style="position:absolute;margin-left:-33.35pt;margin-top:-.55pt;width:585.6pt;height:740.1pt;z-index:-251388928;mso-position-horizontal-relative:page;mso-position-vertical-relative:page;mso-width-relative:margin;mso-height-relative:margin" coordsize="74371,93999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44nBUSwMAAN0KAAAOAAAAZHJzL2Uyb0RvYy54bWzsVltv2yAUfp+0/4B4X504FzdWnSpKL5pU&#13;&#10;rVXbqc8E44uEgQGJk/36HbCdpGm6Sp1U7aF5IMC58nHOZ87O1xVHK6ZNKUWC+yc9jJigMi1FnuCf&#13;&#10;j1ffTjEyloiUcClYgjfM4PPp1y9ntYpZKAvJU6YROBEmrlWCC2tVHASGFqwi5kQqJkCYSV0RC0ud&#13;&#10;B6kmNXiveBD2euOgljpVWlJmDOxeNEI89f6zjFF7m2WGWcQTDLlZP2o/LtwYTM9InGuiipK2aZB3&#13;&#10;ZFGRUkDQrasLYgla6vKFq6qkWhqZ2RMqq0BmWUmZPwOcpt87OM21lkvlz5LHda62MAG0Bzi92y39&#13;&#10;sbrW6kHdaUCiVjlg4VfuLOtMV+4fskRrD9lmCxlbW0RhMxoOon4IyFKQTQaTSRi1oNICkH9hR4vL&#13;&#10;1ywn0dhdR9AFDp6lUysoELPDwPwbBg8FUcxDa2LA4E6jMk3wuI+RIBXU6T1UDhE5ZzG6l0uRshTN&#13;&#10;pRZQ6AiUPFbecIuciQ2A+Cpsp/0wHIz8AUl8FLx+GEVjQHIfAhIrbew1kxVykwRDQYjU5eaLjaxu&#13;&#10;jG30Oz2XgJG8TK9Kzv3CdRKbc41WBHpgkYdthGdaXDhdIZ1V49DtwA10x/Izu+HM6XFxzzIADO4/&#13;&#10;9In4dt0FIZQyYfuNqCApa2KPevDrondp+Qv3Dp3nDOJvfbcOOs3GSee7ybLVd6bMd/vWuPe3xBrj&#13;&#10;rYWPLIXdGlelkPqYAw6naiM3+h1IDTQOpYVMN1BOWjZcYxS9KuHuboixd0QDuUCzAGHaWxgyLusE&#13;&#10;y3aGUSH172P7Th/qHaQY1UBWCTa/lkQzjPh3AZ0w6Q+Hjt38YjiKXEPqfcliXyKW1VxCLUCxQ3Z+&#13;&#10;6vQt76aZltUT8OrMRQURERRiJ5ha3S3mtiFRYGbKZjOvBoymiL0RD4o65w5VV5aP6yeiVVvAFmr/&#13;&#10;h+y6j8QHJdzoOkshZ0srs9LX9w7XFm9gAkdXH0EJ4QtKQGPfQy48UMfbDDAEghyOMDrCnr1w1ItA&#13;&#10;5NjzdBxGo8HgDQL4qN7vGgoYxl2H+2RdpjlDmqTusvc7yKt8ckV8wIKfXNESx//AFf4xAW8o/7lp&#13;&#10;33vukba/9tyye5VO/wAAAP//AwBQSwMEFAAGAAgAAAAhAGynrm7lAAAAEQEAAA8AAABkcnMvZG93&#13;&#10;bnJldi54bWxMT01vwjAMvU/af4g8aTdIs0HZSlOE2McJTRpMmnYLrWkrGqdqQlv+/cxpu1jP8vP7&#13;&#10;SFejbUSPna8daVDTCARS7oqaSg1f+7fJEwgfDBWmcYQaLuhhld3epCYp3ECf2O9CKViEfGI0VCG0&#13;&#10;iZQ+r9AaP3UtEt+OrrMm8NqVsujMwOK2kQ9RFEtramKHyrS4qTA/7c5Ww/tghvWjeu23p+Pm8rOf&#13;&#10;f3xvFWp9fze+LHmslyACjuHvA64dOD9kHOzgzlR40WiYxPGCqQyUAnElqGg2B3FgNFs8K5BZKv83&#13;&#10;yX4BAAD//wMAUEsBAi0AFAAGAAgAAAAhALaDOJL+AAAA4QEAABMAAAAAAAAAAAAAAAAAAAAAAFtD&#13;&#10;b250ZW50X1R5cGVzXS54bWxQSwECLQAUAAYACAAAACEAOP0h/9YAAACUAQAACwAAAAAAAAAAAAAA&#13;&#10;AAAvAQAAX3JlbHMvLnJlbHNQSwECLQAUAAYACAAAACEAuOJwVEsDAADdCgAADgAAAAAAAAAAAAAA&#13;&#10;AAAuAgAAZHJzL2Uyb0RvYy54bWxQSwECLQAUAAYACAAAACEAbKeubuUAAAARAQAADwAAAAAAAAAA&#13;&#10;AAAAAAClBQAAZHJzL2Rvd25yZXYueG1sUEsFBgAAAAAEAAQA8wAAALcGAAAAAA==&#13;&#10;">
                <v:roundrect id="Rectangle: Rounded Corners 61" o:spid="_x0000_s1027" alt="&quot;&quot;" style="position:absolute;top:81223;width:74371;height:12776;visibility:visible;mso-wrap-style:square;v-text-anchor:middle" arcsize="10923f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Ak5MNygAAAOAAAAAPAAAAZHJzL2Rvd25yZXYueG1sRI9Pa8JA&#13;&#10;FMTvBb/D8oRexGzsQUp0I/7B4qUUk4L09si+ZtNm34bsqmk/fVcQehkYhvkNs1wNthUX6n3jWMEs&#13;&#10;SUEQV043XCt4L/fTZxA+IGtsHZOCH/KwykcPS8y0u/KRLkWoRYSwz1CBCaHLpPSVIYs+cR1xzD5d&#13;&#10;bzFE29dS93iNcNvKpzSdS4sNxwWDHW0NVd/F2SrYvE62p6+2LNYvBzN5+zDmt0qNUo/jYbeIsl6A&#13;&#10;CDSE/8YdcdAK5jO4HYpnQOZ/AAAA//8DAFBLAQItABQABgAIAAAAIQDb4fbL7gAAAIUBAAATAAAA&#13;&#10;AAAAAAAAAAAAAAAAAABbQ29udGVudF9UeXBlc10ueG1sUEsBAi0AFAAGAAgAAAAhAFr0LFu/AAAA&#13;&#10;FQEAAAsAAAAAAAAAAAAAAAAAHwEAAF9yZWxzLy5yZWxzUEsBAi0AFAAGAAgAAAAhAECTkw3KAAAA&#13;&#10;4AAAAA8AAAAAAAAAAAAAAAAABwIAAGRycy9kb3ducmV2LnhtbFBLBQYAAAAAAwADALcAAAD+AgAA&#13;&#10;AAA=&#13;&#10;" fillcolor="#fbc100 [3214]" stroked="f" strokeweight="1.5pt"/>
                <v:rect id="Rectangle 62" o:spid="_x0000_s1028" alt="&quot;&quot;" style="position:absolute;left:4120;width:70251;height:86275;visibility:visible;mso-wrap-style:square;v-text-anchor:middl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AP11MMyQAAAOAAAAAPAAAAZHJzL2Rvd25yZXYueG1sRI9PawIx&#13;&#10;FMTvgt8hvEJvmtSDyGoU+8eiUKq1vfT2unndLG5e1k1ct9/eCAUvA8Mwv2Fmi85VoqUmlJ41PAwV&#13;&#10;COLcm5ILDV+fq8EERIjIBivPpOGPAizm/d4MM+PP/EHtPhYiQThkqMHGWGdShtySwzD0NXHKfn3j&#13;&#10;MCbbFNI0eE5wV8mRUmPpsOS0YLGmJ0v5YX9yGn42rL6XO2W3dt0+vrwdT5V9fdf6/q57niZZTkFE&#13;&#10;6uKt8Y9YGw3jEVwPpTMg5xcAAAD//wMAUEsBAi0AFAAGAAgAAAAhANvh9svuAAAAhQEAABMAAAAA&#13;&#10;AAAAAAAAAAAAAAAAAFtDb250ZW50X1R5cGVzXS54bWxQSwECLQAUAAYACAAAACEAWvQsW78AAAAV&#13;&#10;AQAACwAAAAAAAAAAAAAAAAAfAQAAX3JlbHMvLnJlbHNQSwECLQAUAAYACAAAACEAD9dTDMkAAADg&#13;&#10;AAAADwAAAAAAAAAAAAAAAAAHAgAAZHJzL2Rvd25yZXYueG1sUEsFBgAAAAADAAMAtwAAAP0CAAAA&#13;&#10;AA==&#13;&#10;" fillcolor="#fbc100 [3214]" stroked="f" strokeweight="1.5pt"/>
                <w10:wrap anchorx="page" anchory="page"/>
                <w10:anchorlock/>
              </v:group>
            </w:pict>
          </mc:Fallback>
        </mc:AlternateContent>
      </w:r>
      <w:r w:rsidR="00C61C97" w:rsidRPr="00C61C97">
        <w:t>Get face to face</w:t>
      </w:r>
    </w:p>
    <w:p w14:paraId="7AB410D5" w14:textId="77777777" w:rsidR="00761C12" w:rsidRDefault="00C61C97" w:rsidP="002B6A3D">
      <w:pPr>
        <w:ind w:left="1134"/>
      </w:pPr>
      <w:r w:rsidRPr="00C61C97">
        <w:t>Approach from the front, at eye level.</w:t>
      </w:r>
    </w:p>
    <w:p w14:paraId="68F6BB6E" w14:textId="77777777" w:rsidR="00C61C97" w:rsidRDefault="00761C12" w:rsidP="002B6A3D">
      <w:pPr>
        <w:pStyle w:val="H3minusspaceafter"/>
        <w:ind w:left="1134"/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904000" behindDoc="0" locked="0" layoutInCell="1" allowOverlap="1" wp14:anchorId="3A5E7C11" wp14:editId="59B65FB5">
            <wp:simplePos x="0" y="0"/>
            <wp:positionH relativeFrom="margin">
              <wp:align>left</wp:align>
            </wp:positionH>
            <wp:positionV relativeFrom="paragraph">
              <wp:posOffset>29845</wp:posOffset>
            </wp:positionV>
            <wp:extent cx="432262" cy="415150"/>
            <wp:effectExtent l="0" t="0" r="6350" b="4445"/>
            <wp:wrapNone/>
            <wp:docPr id="13339" name="Picture 13339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39" name="Picture 13339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38167" cy="420821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61C97">
        <w:t>Greet</w:t>
      </w:r>
    </w:p>
    <w:p w14:paraId="5C815522" w14:textId="77777777" w:rsidR="00C61C97" w:rsidRPr="00C61C97" w:rsidRDefault="00C61C97" w:rsidP="002B6A3D">
      <w:pPr>
        <w:ind w:left="1134"/>
      </w:pPr>
      <w:r w:rsidRPr="00C61C97">
        <w:t>[describe usual greeting method]</w:t>
      </w:r>
    </w:p>
    <w:p w14:paraId="68ABE1F3" w14:textId="77777777" w:rsidR="00C61C97" w:rsidRPr="00C61C97" w:rsidRDefault="00AD379C" w:rsidP="002B6A3D">
      <w:pPr>
        <w:pStyle w:val="H3minusspaceafter"/>
        <w:ind w:left="1134"/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912192" behindDoc="0" locked="0" layoutInCell="1" allowOverlap="1" wp14:anchorId="53A16852" wp14:editId="09B351C2">
            <wp:simplePos x="0" y="0"/>
            <wp:positionH relativeFrom="margin">
              <wp:posOffset>16569</wp:posOffset>
            </wp:positionH>
            <wp:positionV relativeFrom="paragraph">
              <wp:posOffset>7793</wp:posOffset>
            </wp:positionV>
            <wp:extent cx="413242" cy="407324"/>
            <wp:effectExtent l="0" t="0" r="6350" b="0"/>
            <wp:wrapNone/>
            <wp:docPr id="13351" name="Picture 1335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51" name="Picture 1335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20148" cy="414131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61C97" w:rsidRPr="00C61C97">
        <w:t>Prepare</w:t>
      </w:r>
    </w:p>
    <w:p w14:paraId="250816FF" w14:textId="77777777" w:rsidR="00C61C97" w:rsidRPr="00C61C97" w:rsidRDefault="00C61C97" w:rsidP="002B6A3D">
      <w:pPr>
        <w:spacing w:after="0"/>
        <w:ind w:left="1134"/>
      </w:pPr>
      <w:r w:rsidRPr="00C61C97">
        <w:t>Help prepare for what</w:t>
      </w:r>
      <w:r>
        <w:t xml:space="preserve"> </w:t>
      </w:r>
      <w:r w:rsidRPr="00C61C97">
        <w:t>is about to happen using…</w:t>
      </w:r>
    </w:p>
    <w:p w14:paraId="426707CF" w14:textId="77777777" w:rsidR="00C61C97" w:rsidRPr="00C61C97" w:rsidRDefault="00C61C97" w:rsidP="002B6A3D">
      <w:pPr>
        <w:pStyle w:val="ListBullet"/>
        <w:spacing w:after="120"/>
        <w:ind w:left="1560" w:hanging="425"/>
      </w:pPr>
      <w:r w:rsidRPr="00C61C97">
        <w:t xml:space="preserve">words </w:t>
      </w:r>
    </w:p>
    <w:p w14:paraId="05A35B82" w14:textId="77777777" w:rsidR="00C61C97" w:rsidRPr="00C61C97" w:rsidRDefault="00C61C97" w:rsidP="002B6A3D">
      <w:pPr>
        <w:pStyle w:val="ListBullet"/>
        <w:spacing w:after="120"/>
        <w:ind w:left="1560" w:hanging="425"/>
      </w:pPr>
      <w:r w:rsidRPr="00C61C97">
        <w:t>touch cues</w:t>
      </w:r>
    </w:p>
    <w:p w14:paraId="66FA2C64" w14:textId="77777777" w:rsidR="00C61C97" w:rsidRPr="00C61C97" w:rsidRDefault="00C61C97" w:rsidP="002B6A3D">
      <w:pPr>
        <w:pStyle w:val="ListBullet"/>
        <w:spacing w:after="120"/>
        <w:ind w:left="1560" w:hanging="425"/>
      </w:pPr>
      <w:r w:rsidRPr="00C61C97">
        <w:t xml:space="preserve">objects </w:t>
      </w:r>
    </w:p>
    <w:p w14:paraId="2685F1F0" w14:textId="77777777" w:rsidR="00C61C97" w:rsidRDefault="00C61C97" w:rsidP="002B6A3D">
      <w:pPr>
        <w:pStyle w:val="ListBullet"/>
        <w:spacing w:after="120"/>
        <w:ind w:left="1560" w:hanging="425"/>
      </w:pPr>
      <w:r w:rsidRPr="00C61C97">
        <w:t>signs/gestures</w:t>
      </w:r>
    </w:p>
    <w:p w14:paraId="7B9F5675" w14:textId="77777777" w:rsidR="00C61C97" w:rsidRPr="00C61C97" w:rsidRDefault="00070F7A" w:rsidP="002B6A3D">
      <w:pPr>
        <w:pStyle w:val="H3minusspaceafter"/>
        <w:ind w:left="1134"/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908096" behindDoc="0" locked="0" layoutInCell="1" allowOverlap="1" wp14:anchorId="1C0399C1" wp14:editId="3E4901C7">
            <wp:simplePos x="0" y="0"/>
            <wp:positionH relativeFrom="margin">
              <wp:posOffset>-74872</wp:posOffset>
            </wp:positionH>
            <wp:positionV relativeFrom="paragraph">
              <wp:posOffset>160886</wp:posOffset>
            </wp:positionV>
            <wp:extent cx="406333" cy="407324"/>
            <wp:effectExtent l="0" t="0" r="0" b="0"/>
            <wp:wrapNone/>
            <wp:docPr id="13346" name="Picture 13346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46" name="Picture 13346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14451" cy="415462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61C97" w:rsidRPr="00C61C97">
        <w:t>Be aware of light</w:t>
      </w:r>
    </w:p>
    <w:p w14:paraId="2AC4B147" w14:textId="77777777" w:rsidR="00C61C97" w:rsidRDefault="00C61C97" w:rsidP="002B6A3D">
      <w:pPr>
        <w:ind w:left="1134"/>
      </w:pPr>
      <w:r w:rsidRPr="00C61C97">
        <w:t>If possible, position yourself so that a</w:t>
      </w:r>
      <w:r>
        <w:t xml:space="preserve"> </w:t>
      </w:r>
      <w:r w:rsidRPr="00C61C97">
        <w:t xml:space="preserve">light source </w:t>
      </w:r>
      <w:r w:rsidR="00070F7A">
        <w:br/>
      </w:r>
      <w:r w:rsidRPr="00C61C97">
        <w:t>illuminates your face.</w:t>
      </w:r>
    </w:p>
    <w:p w14:paraId="56D1C47D" w14:textId="77777777" w:rsidR="00C61C97" w:rsidRPr="00C61C97" w:rsidRDefault="00070F7A" w:rsidP="002B6A3D">
      <w:pPr>
        <w:pStyle w:val="H3minusspaceafter"/>
        <w:ind w:left="1134"/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906048" behindDoc="0" locked="0" layoutInCell="1" allowOverlap="1" wp14:anchorId="77C93250" wp14:editId="7C9C23D1">
            <wp:simplePos x="0" y="0"/>
            <wp:positionH relativeFrom="margin">
              <wp:posOffset>-91498</wp:posOffset>
            </wp:positionH>
            <wp:positionV relativeFrom="paragraph">
              <wp:posOffset>173</wp:posOffset>
            </wp:positionV>
            <wp:extent cx="540328" cy="418633"/>
            <wp:effectExtent l="0" t="0" r="0" b="635"/>
            <wp:wrapNone/>
            <wp:docPr id="13345" name="Picture 13345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45" name="Picture 1334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6721" cy="423586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61C97" w:rsidRPr="00C61C97">
        <w:t>Personal signature</w:t>
      </w:r>
      <w:r w:rsidR="00AD379C">
        <w:t xml:space="preserve"> </w:t>
      </w:r>
      <w:r w:rsidR="00C61C97" w:rsidRPr="00C950F9">
        <w:rPr>
          <w:sz w:val="28"/>
          <w:szCs w:val="28"/>
        </w:rPr>
        <w:t>(unique object/routine/scent)</w:t>
      </w:r>
    </w:p>
    <w:p w14:paraId="486BC521" w14:textId="77777777" w:rsidR="00C61C97" w:rsidRDefault="00C61C97" w:rsidP="002B6A3D">
      <w:pPr>
        <w:ind w:left="1134"/>
      </w:pPr>
      <w:r w:rsidRPr="00C61C97">
        <w:t xml:space="preserve">Present personal signature. This uses senses that </w:t>
      </w:r>
      <w:r w:rsidR="00C23FB3">
        <w:br/>
      </w:r>
      <w:r w:rsidRPr="00C61C97">
        <w:t>are usually</w:t>
      </w:r>
      <w:r w:rsidR="00C23FB3">
        <w:t xml:space="preserve"> </w:t>
      </w:r>
      <w:r w:rsidRPr="00C61C97">
        <w:t>stronger to</w:t>
      </w:r>
      <w:r>
        <w:t xml:space="preserve"> </w:t>
      </w:r>
      <w:r w:rsidRPr="00C61C97">
        <w:t>help confirm who you are.</w:t>
      </w:r>
    </w:p>
    <w:p w14:paraId="69765508" w14:textId="77777777" w:rsidR="00C61C97" w:rsidRPr="00C61C97" w:rsidRDefault="00070F7A" w:rsidP="002B6A3D">
      <w:pPr>
        <w:pStyle w:val="H3minusspaceafter"/>
        <w:ind w:left="1134"/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901952" behindDoc="0" locked="0" layoutInCell="1" allowOverlap="1" wp14:anchorId="0D16F367" wp14:editId="51B59604">
            <wp:simplePos x="0" y="0"/>
            <wp:positionH relativeFrom="margin">
              <wp:posOffset>-41621</wp:posOffset>
            </wp:positionH>
            <wp:positionV relativeFrom="paragraph">
              <wp:posOffset>8486</wp:posOffset>
            </wp:positionV>
            <wp:extent cx="454026" cy="457200"/>
            <wp:effectExtent l="0" t="0" r="3175" b="0"/>
            <wp:wrapNone/>
            <wp:docPr id="13338" name="Picture 13338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38" name="Picture 13338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57172" cy="460368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61C97" w:rsidRPr="00C61C97">
        <w:t>Departing</w:t>
      </w:r>
    </w:p>
    <w:p w14:paraId="7BA91022" w14:textId="77777777" w:rsidR="002F5BD0" w:rsidRDefault="00C61C97" w:rsidP="002B6A3D">
      <w:pPr>
        <w:ind w:left="1134"/>
      </w:pPr>
      <w:r w:rsidRPr="00C61C97">
        <w:t xml:space="preserve">Remember to sign “goodbye” when you leave. </w:t>
      </w:r>
      <w:r>
        <w:br/>
      </w:r>
      <w:r w:rsidRPr="00C61C97">
        <w:t>This communicates that you have gone (not just in another room)</w:t>
      </w:r>
    </w:p>
    <w:p w14:paraId="1FDCEEB3" w14:textId="77777777" w:rsidR="008D303D" w:rsidRDefault="002F5BD0" w:rsidP="00C950F9">
      <w:pPr>
        <w:spacing w:before="240"/>
        <w:ind w:left="-425"/>
        <w:rPr>
          <w:sz w:val="24"/>
          <w:lang w:val="en-US"/>
        </w:rPr>
      </w:pPr>
      <w:r w:rsidRPr="00B51403">
        <w:rPr>
          <w:sz w:val="24"/>
          <w:lang w:val="en-US"/>
        </w:rPr>
        <w:t>Use this page to insert/edit tips that support trust, respect &amp; set up for positive communication</w:t>
      </w:r>
    </w:p>
    <w:p w14:paraId="79BE16BA" w14:textId="77777777" w:rsidR="008D303D" w:rsidRDefault="008D303D">
      <w:pPr>
        <w:spacing w:line="240" w:lineRule="auto"/>
        <w:rPr>
          <w:sz w:val="24"/>
          <w:lang w:val="en-US"/>
        </w:rPr>
      </w:pPr>
      <w:r>
        <w:rPr>
          <w:sz w:val="24"/>
          <w:lang w:val="en-US"/>
        </w:rPr>
        <w:br w:type="page"/>
      </w:r>
    </w:p>
    <w:bookmarkStart w:id="20" w:name="_Toc195116631"/>
    <w:p w14:paraId="0C7AC546" w14:textId="77777777" w:rsidR="0039376C" w:rsidRPr="0039376C" w:rsidRDefault="00D52A26" w:rsidP="0039376C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10816" behindDoc="1" locked="1" layoutInCell="1" allowOverlap="1" wp14:anchorId="2786005D" wp14:editId="5AC8C055">
                <wp:simplePos x="0" y="0"/>
                <wp:positionH relativeFrom="page">
                  <wp:posOffset>-409575</wp:posOffset>
                </wp:positionH>
                <wp:positionV relativeFrom="page">
                  <wp:posOffset>-97790</wp:posOffset>
                </wp:positionV>
                <wp:extent cx="7437120" cy="1277620"/>
                <wp:effectExtent l="0" t="0" r="0" b="0"/>
                <wp:wrapNone/>
                <wp:docPr id="13312" name="Rectangle: Rounded Corners 1331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51FCEE3B" id="Rectangle: Rounded Corners 13312" o:spid="_x0000_s1026" alt="&quot;&quot;" style="position:absolute;margin-left:-32.25pt;margin-top:-7.7pt;width:585.6pt;height:100.6pt;z-index:-25150566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CacpF4wAAABEBAAAPAAAAZHJz&#13;&#10;L2Rvd25yZXYueG1sTE9NT8MwDL0j8R8iI3Hb0qK1lK7pNECII1s3iR2z1jQVjTM12Vr+Pd4JLtaz&#13;&#10;/Pw+itVke3HBwXeOFMTzCARS7ZqOWgX73dssA+GDpkb3jlDBD3pYlbc3hc4bN9IWL1VoBYuQz7UC&#13;&#10;E8Ipl9LXBq32c3dC4tuXG6wOvA6tbAY9srjt5UMUpdLqjtjB6BO+GKy/q7NVYNcH3I3hUz9ndKjM&#13;&#10;04fZv2+2St3fTa9LHusliIBT+PuAawfODyUHO7ozNV70CmbpImEqgzhZgLgy4ih9BHFklCUZyLKQ&#13;&#10;/5uUvwAAAP//AwBQSwECLQAUAAYACAAAACEAtoM4kv4AAADhAQAAEwAAAAAAAAAAAAAAAAAAAAAA&#13;&#10;W0NvbnRlbnRfVHlwZXNdLnhtbFBLAQItABQABgAIAAAAIQA4/SH/1gAAAJQBAAALAAAAAAAAAAAA&#13;&#10;AAAAAC8BAABfcmVscy8ucmVsc1BLAQItABQABgAIAAAAIQDmloh5awIAADEFAAAOAAAAAAAAAAAA&#13;&#10;AAAAAC4CAABkcnMvZTJvRG9jLnhtbFBLAQItABQABgAIAAAAIQCCacpF4wAAABEBAAAPAAAAAAAA&#13;&#10;AAAAAAAAAMUEAABkcnMvZG93bnJldi54bWxQSwUGAAAAAAQABADzAAAA1QUAAAAA&#13;&#10;" fillcolor="#000050 [3204]" stroked="f" strokeweight="1.5pt">
                <w10:wrap anchorx="page" anchory="page"/>
                <w10:anchorlock/>
              </v:roundrect>
            </w:pict>
          </mc:Fallback>
        </mc:AlternateContent>
      </w:r>
      <w:r w:rsidR="0039376C" w:rsidRPr="0039376C">
        <w:t>Hand-Under-Hand (HUH) – Why?</w:t>
      </w:r>
      <w:bookmarkEnd w:id="20"/>
    </w:p>
    <w:p w14:paraId="5CEED0E4" w14:textId="77777777" w:rsidR="00BE7C85" w:rsidRPr="00BE7C85" w:rsidRDefault="00BE7C85" w:rsidP="0039376C">
      <w:pPr>
        <w:pStyle w:val="Strongpara"/>
      </w:pPr>
      <w:r w:rsidRPr="00BE7C85">
        <w:t xml:space="preserve">If you are sighted and hearing, </w:t>
      </w:r>
      <w:r w:rsidR="00AD0DBE">
        <w:br/>
      </w:r>
      <w:r w:rsidRPr="00BE7C85">
        <w:t>you watch, listen and copy to learn.</w:t>
      </w:r>
    </w:p>
    <w:p w14:paraId="50D09916" w14:textId="77777777" w:rsidR="00BE7C85" w:rsidRPr="0039376C" w:rsidRDefault="00BE7C85" w:rsidP="0039376C">
      <w:pPr>
        <w:pStyle w:val="Strongpara"/>
      </w:pPr>
      <w:r w:rsidRPr="00BE7C85">
        <w:t xml:space="preserve">If someone </w:t>
      </w:r>
      <w:r w:rsidR="00DD5377">
        <w:t xml:space="preserve">does not have full vision and hearing </w:t>
      </w:r>
      <w:r w:rsidRPr="00BE7C85">
        <w:t xml:space="preserve"> </w:t>
      </w:r>
      <w:r w:rsidR="00AD0DBE">
        <w:br/>
      </w:r>
      <w:r w:rsidRPr="00BE7C85">
        <w:t xml:space="preserve">it is very difficult to watch and listen to learn </w:t>
      </w:r>
      <w:r w:rsidR="00AD0DBE">
        <w:br/>
      </w:r>
      <w:r w:rsidRPr="00BE7C85">
        <w:t>and much information may be missed.</w:t>
      </w:r>
    </w:p>
    <w:p w14:paraId="6D8DCE29" w14:textId="77777777" w:rsidR="00BE7C85" w:rsidRPr="00B94300" w:rsidRDefault="00BE7C85" w:rsidP="00007929">
      <w:pPr>
        <w:pStyle w:val="Heading3"/>
      </w:pPr>
      <w:r w:rsidRPr="00B94300">
        <w:t>Hand-Under-Hand methods</w:t>
      </w:r>
    </w:p>
    <w:p w14:paraId="742AEDAF" w14:textId="77777777" w:rsidR="00BE7C85" w:rsidRPr="00BE7C85" w:rsidRDefault="00BE7C85" w:rsidP="0039376C">
      <w:pPr>
        <w:pStyle w:val="ListBullet"/>
      </w:pPr>
      <w:r w:rsidRPr="00BE7C85">
        <w:t xml:space="preserve">help develop curiosity </w:t>
      </w:r>
    </w:p>
    <w:p w14:paraId="2DED36E8" w14:textId="77777777" w:rsidR="00BE7C85" w:rsidRPr="00BE7C85" w:rsidRDefault="00BE7C85" w:rsidP="0039376C">
      <w:pPr>
        <w:pStyle w:val="ListBullet"/>
      </w:pPr>
      <w:r w:rsidRPr="00BE7C85">
        <w:t xml:space="preserve">help </w:t>
      </w:r>
      <w:r w:rsidR="00DD5377">
        <w:t xml:space="preserve">with </w:t>
      </w:r>
      <w:r w:rsidRPr="00BE7C85">
        <w:t>explor</w:t>
      </w:r>
      <w:r w:rsidR="00DD5377">
        <w:t>ing</w:t>
      </w:r>
      <w:r w:rsidRPr="00BE7C85">
        <w:t xml:space="preserve"> things, people &amp; surroundings &amp; feel safe about it</w:t>
      </w:r>
    </w:p>
    <w:p w14:paraId="00601E27" w14:textId="77777777" w:rsidR="00BE7C85" w:rsidRPr="00BE7C85" w:rsidRDefault="00BE7C85" w:rsidP="0039376C">
      <w:pPr>
        <w:pStyle w:val="ListBullet"/>
      </w:pPr>
      <w:r w:rsidRPr="00BE7C85">
        <w:t>give control over this exploring</w:t>
      </w:r>
    </w:p>
    <w:p w14:paraId="027176AB" w14:textId="77777777" w:rsidR="00BE7C85" w:rsidRPr="00BE7C85" w:rsidRDefault="00BE7C85" w:rsidP="0039376C">
      <w:pPr>
        <w:pStyle w:val="ListBullet"/>
      </w:pPr>
      <w:r w:rsidRPr="00BE7C85">
        <w:t>increase independence and discourage dependence</w:t>
      </w:r>
    </w:p>
    <w:p w14:paraId="55E22FF3" w14:textId="77777777" w:rsidR="00BE7C85" w:rsidRPr="00BE7C85" w:rsidRDefault="00BE7C85" w:rsidP="0039376C">
      <w:pPr>
        <w:pStyle w:val="ListBullet"/>
      </w:pPr>
      <w:r w:rsidRPr="00BE7C85">
        <w:t>teach movements including direction, force, speed, rhythm</w:t>
      </w:r>
    </w:p>
    <w:p w14:paraId="61565D79" w14:textId="77777777" w:rsidR="00BE7C85" w:rsidRPr="00BE7C85" w:rsidRDefault="00BE7C85" w:rsidP="0039376C">
      <w:pPr>
        <w:pStyle w:val="ListBullet"/>
      </w:pPr>
      <w:r w:rsidRPr="00BE7C85">
        <w:t>help locate important / relevant aspects</w:t>
      </w:r>
    </w:p>
    <w:p w14:paraId="494CCD90" w14:textId="77777777" w:rsidR="00BE7C85" w:rsidRPr="0039376C" w:rsidRDefault="00BE7C85" w:rsidP="0039376C">
      <w:pPr>
        <w:pStyle w:val="ListBullet"/>
      </w:pPr>
      <w:r w:rsidRPr="00BE7C85">
        <w:t>teach how to use an object &amp; complete a task</w:t>
      </w:r>
    </w:p>
    <w:p w14:paraId="2276E8A7" w14:textId="77777777" w:rsidR="0039376C" w:rsidRDefault="0034005D">
      <w:pPr>
        <w:spacing w:line="240" w:lineRule="auto"/>
        <w:rPr>
          <w:rFonts w:ascii="Arial Rounded MT Bold" w:eastAsia="Times New Roman" w:hAnsi="Times New Roman" w:cs="Arial Rounded MT Bold"/>
          <w:kern w:val="24"/>
          <w:sz w:val="60"/>
          <w:szCs w:val="60"/>
        </w:rPr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916288" behindDoc="0" locked="1" layoutInCell="1" allowOverlap="1" wp14:anchorId="628760D5" wp14:editId="7E9AB10E">
            <wp:simplePos x="0" y="0"/>
            <wp:positionH relativeFrom="page">
              <wp:posOffset>5466080</wp:posOffset>
            </wp:positionH>
            <wp:positionV relativeFrom="page">
              <wp:posOffset>8759190</wp:posOffset>
            </wp:positionV>
            <wp:extent cx="2202815" cy="2033905"/>
            <wp:effectExtent l="0" t="0" r="6985" b="4445"/>
            <wp:wrapNone/>
            <wp:docPr id="13354" name="Picture 13354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54" name="Picture 13354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202815" cy="203390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9376C">
        <w:rPr>
          <w:rFonts w:ascii="Arial Rounded MT Bold" w:eastAsia="Times New Roman" w:hAnsi="Times New Roman" w:cs="Arial Rounded MT Bold"/>
          <w:kern w:val="24"/>
          <w:sz w:val="60"/>
          <w:szCs w:val="60"/>
        </w:rPr>
        <w:br w:type="page"/>
      </w:r>
    </w:p>
    <w:bookmarkStart w:id="21" w:name="_Toc195116632"/>
    <w:p w14:paraId="46C81241" w14:textId="77777777" w:rsidR="00BE7C85" w:rsidRPr="00BE7C85" w:rsidRDefault="00D52A26" w:rsidP="0039376C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13888" behindDoc="1" locked="1" layoutInCell="1" allowOverlap="1" wp14:anchorId="0F875296" wp14:editId="5577F891">
                <wp:simplePos x="0" y="0"/>
                <wp:positionH relativeFrom="page">
                  <wp:posOffset>-410210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13313" name="Rectangle: Rounded Corners 1331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768FE69C" id="Rectangle: Rounded Corners 13313" o:spid="_x0000_s1026" alt="&quot;&quot;" style="position:absolute;margin-left:-32.3pt;margin-top:-57.6pt;width:585.6pt;height:100.6pt;z-index:-25150259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M/EnP4gAAABEBAAAPAAAAZHJz&#13;&#10;L2Rvd25yZXYueG1sTE9LT4NAEL6b+B8208Rbu9AoQcrSVI3xqKVN7HELI0vKzhJ2W/DfOz3Vy2Qe&#13;&#10;33yPfD3ZTlxw8K0jBfEiAoFUubqlRsF+9z5PQfigqdadI1Twix7Wxf1drrPajbTFSxkawSTkM63A&#13;&#10;hNBnUvrKoNV+4Xokvv24werA49DIetAjk9tOLqMokVa3xApG9/hqsDqVZ6vAbg64G8O3fknpUJrn&#13;&#10;T7P/+Noq9TCb3lZcNisQAadw+4BrBvYPBRs7ujPVXnQK5sljwlBu4vhpCeIKiaOEd0cFaRKBLHL5&#13;&#10;P0nxBwAA//8DAFBLAQItABQABgAIAAAAIQC2gziS/gAAAOEBAAATAAAAAAAAAAAAAAAAAAAAAABb&#13;&#10;Q29udGVudF9UeXBlc10ueG1sUEsBAi0AFAAGAAgAAAAhADj9If/WAAAAlAEAAAsAAAAAAAAAAAAA&#13;&#10;AAAALwEAAF9yZWxzLy5yZWxzUEsBAi0AFAAGAAgAAAAhAOaWiHlrAgAAMQUAAA4AAAAAAAAAAAAA&#13;&#10;AAAALgIAAGRycy9lMm9Eb2MueG1sUEsBAi0AFAAGAAgAAAAhAIz8Sc/iAAAAEQEAAA8AAAAAAAAA&#13;&#10;AAAAAAAAxQQAAGRycy9kb3ducmV2LnhtbFBLBQYAAAAABAAEAPMAAADUBQAAAAA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 xml:space="preserve">Hand-Under-Hand (HUH) – </w:t>
      </w:r>
      <w:r w:rsidR="0039376C">
        <w:t>How</w:t>
      </w:r>
      <w:r w:rsidR="00BE7C85" w:rsidRPr="00BE7C85">
        <w:t>?</w:t>
      </w:r>
      <w:bookmarkEnd w:id="21"/>
    </w:p>
    <w:p w14:paraId="04711B50" w14:textId="77777777" w:rsidR="0039376C" w:rsidRPr="0039376C" w:rsidRDefault="0039376C" w:rsidP="00867ACD">
      <w:pPr>
        <w:pStyle w:val="ListNumber1"/>
      </w:pPr>
      <w:r w:rsidRPr="0039376C">
        <w:t xml:space="preserve">Slide your hand/s under </w:t>
      </w:r>
      <w:r w:rsidR="005268A0">
        <w:t>[Name]</w:t>
      </w:r>
      <w:r w:rsidRPr="0039376C">
        <w:t>’s hand/s.</w:t>
      </w:r>
    </w:p>
    <w:p w14:paraId="02317B6C" w14:textId="77777777" w:rsidR="0039376C" w:rsidRPr="0039376C" w:rsidRDefault="0039376C" w:rsidP="00867ACD">
      <w:pPr>
        <w:pStyle w:val="ListNumber1"/>
      </w:pPr>
      <w:r w:rsidRPr="0039376C">
        <w:t>Their hand/s rest on yours</w:t>
      </w:r>
    </w:p>
    <w:p w14:paraId="3F5889EB" w14:textId="77777777" w:rsidR="0039376C" w:rsidRPr="0039376C" w:rsidRDefault="0039376C" w:rsidP="00867ACD">
      <w:pPr>
        <w:pStyle w:val="ListNumber1"/>
      </w:pPr>
      <w:r w:rsidRPr="0039376C">
        <w:t xml:space="preserve">Complete the activity as if you were doing it, </w:t>
      </w:r>
      <w:r w:rsidR="00867ACD">
        <w:br/>
      </w:r>
      <w:r w:rsidRPr="0039376C">
        <w:t>at a pace the person can keep up with, allow exploration</w:t>
      </w:r>
    </w:p>
    <w:p w14:paraId="42AFD23E" w14:textId="77777777" w:rsidR="0039376C" w:rsidRPr="0039376C" w:rsidRDefault="0039376C" w:rsidP="00867ACD">
      <w:pPr>
        <w:pStyle w:val="ListNumber1"/>
      </w:pPr>
      <w:r w:rsidRPr="0039376C">
        <w:t>Refrain from picking up their hand or wrist</w:t>
      </w:r>
    </w:p>
    <w:p w14:paraId="6E216525" w14:textId="77777777" w:rsidR="0039376C" w:rsidRPr="0039376C" w:rsidRDefault="0039376C" w:rsidP="00867ACD">
      <w:pPr>
        <w:pStyle w:val="ListNumber1"/>
      </w:pPr>
      <w:r w:rsidRPr="0039376C">
        <w:t>This is a skill both will learn together</w:t>
      </w:r>
    </w:p>
    <w:p w14:paraId="1232275E" w14:textId="77777777" w:rsidR="0039376C" w:rsidRPr="0039376C" w:rsidRDefault="0039376C" w:rsidP="00867ACD">
      <w:pPr>
        <w:pStyle w:val="ListNumber1"/>
      </w:pPr>
      <w:hyperlink r:id="rId28" w:history="1">
        <w:r w:rsidRPr="0039376C">
          <w:rPr>
            <w:rStyle w:val="Hyperlink"/>
          </w:rPr>
          <w:t>Watch some video examples</w:t>
        </w:r>
      </w:hyperlink>
    </w:p>
    <w:p w14:paraId="291CFC6B" w14:textId="77777777" w:rsidR="00BE7C85" w:rsidRPr="00BE7C85" w:rsidRDefault="00BE7C85" w:rsidP="00B94300">
      <w:pPr>
        <w:pStyle w:val="Heading3"/>
      </w:pPr>
      <w:r w:rsidRPr="00BE7C85">
        <w:t>An example: peeling an apple</w:t>
      </w:r>
    </w:p>
    <w:p w14:paraId="580C6259" w14:textId="77777777" w:rsidR="00BE7C85" w:rsidRPr="00BE7C85" w:rsidRDefault="00BE7C85" w:rsidP="0039376C">
      <w:pPr>
        <w:pStyle w:val="ListBullet"/>
      </w:pPr>
      <w:r w:rsidRPr="00BE7C85">
        <w:t>Apple hand</w:t>
      </w:r>
      <w:r w:rsidR="000642CA">
        <w:t xml:space="preserve"> - </w:t>
      </w:r>
      <w:r w:rsidRPr="00BE7C85">
        <w:t xml:space="preserve">slide your hand under theirs and </w:t>
      </w:r>
      <w:r w:rsidR="000642CA">
        <w:br/>
      </w:r>
      <w:r w:rsidRPr="00BE7C85">
        <w:t>move it to the apple &amp; pick it up</w:t>
      </w:r>
    </w:p>
    <w:p w14:paraId="6E25C320" w14:textId="77777777" w:rsidR="00BE7C85" w:rsidRPr="00BE7C85" w:rsidRDefault="00BE7C85" w:rsidP="0039376C">
      <w:pPr>
        <w:pStyle w:val="ListBullet"/>
      </w:pPr>
      <w:r w:rsidRPr="00BE7C85">
        <w:t xml:space="preserve">Peeler hand - slide your hand under theirs and </w:t>
      </w:r>
      <w:r w:rsidR="000642CA">
        <w:br/>
      </w:r>
      <w:r w:rsidRPr="00BE7C85">
        <w:t>move it to the peeler &amp; pick it up</w:t>
      </w:r>
    </w:p>
    <w:p w14:paraId="39BB97D0" w14:textId="77777777" w:rsidR="00BE7C85" w:rsidRPr="00BE7C85" w:rsidRDefault="00BE7C85" w:rsidP="0039376C">
      <w:pPr>
        <w:pStyle w:val="ListBullet"/>
      </w:pPr>
      <w:r w:rsidRPr="00BE7C85">
        <w:t>Start to peel the apple</w:t>
      </w:r>
    </w:p>
    <w:p w14:paraId="6CBBE3B2" w14:textId="77777777" w:rsidR="00BE7C85" w:rsidRPr="00BE7C85" w:rsidRDefault="00BE7C85" w:rsidP="0039376C">
      <w:pPr>
        <w:pStyle w:val="ListBullet"/>
      </w:pPr>
      <w:r w:rsidRPr="00BE7C85">
        <w:t>Gradually move your hands, so that they are holding more of the apple and/or more of the peeler</w:t>
      </w:r>
      <w:r w:rsidR="00CD0AD3">
        <w:t xml:space="preserve"> </w:t>
      </w:r>
      <w:r w:rsidR="00CD0AD3" w:rsidRPr="00CD0AD3">
        <w:t>and you are holding less of the apple and peeler</w:t>
      </w:r>
      <w:r w:rsidRPr="00BE7C85">
        <w:t xml:space="preserve">. </w:t>
      </w:r>
      <w:r w:rsidR="00CD0AD3">
        <w:br/>
      </w:r>
      <w:r w:rsidRPr="00BE7C85">
        <w:t>When they understand, they can do it by themselves.</w:t>
      </w:r>
    </w:p>
    <w:p w14:paraId="7F1B1B65" w14:textId="77777777" w:rsidR="0039376C" w:rsidRDefault="0039376C">
      <w:pPr>
        <w:spacing w:line="240" w:lineRule="auto"/>
        <w:rPr>
          <w:rFonts w:ascii="Arial Rounded MT Bold" w:eastAsia="Times New Roman" w:hAnsi="Times New Roman" w:cs="Arial Rounded MT Bold"/>
          <w:kern w:val="24"/>
          <w:sz w:val="60"/>
          <w:szCs w:val="60"/>
        </w:rPr>
      </w:pPr>
      <w:r>
        <w:rPr>
          <w:rFonts w:ascii="Arial Rounded MT Bold" w:eastAsia="Times New Roman" w:hAnsi="Times New Roman" w:cs="Arial Rounded MT Bold"/>
          <w:kern w:val="24"/>
          <w:sz w:val="60"/>
          <w:szCs w:val="60"/>
        </w:rPr>
        <w:br w:type="page"/>
      </w:r>
      <w:r w:rsidR="00FF33B2" w:rsidRPr="00C97DD3">
        <w:rPr>
          <w:noProof/>
          <w:color w:val="FFFFFF" w:themeColor="background1"/>
        </w:rPr>
        <w:drawing>
          <wp:anchor distT="0" distB="0" distL="114300" distR="114300" simplePos="0" relativeHeight="251918336" behindDoc="0" locked="1" layoutInCell="1" allowOverlap="1" wp14:anchorId="7687B5BA" wp14:editId="4F53A5B8">
            <wp:simplePos x="0" y="0"/>
            <wp:positionH relativeFrom="page">
              <wp:posOffset>5039360</wp:posOffset>
            </wp:positionH>
            <wp:positionV relativeFrom="page">
              <wp:posOffset>9064625</wp:posOffset>
            </wp:positionV>
            <wp:extent cx="2508885" cy="1349375"/>
            <wp:effectExtent l="0" t="0" r="5715" b="3175"/>
            <wp:wrapNone/>
            <wp:docPr id="13355" name="Picture 13355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55" name="Picture 1335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508885" cy="134937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bookmarkStart w:id="22" w:name="_Toc195116633"/>
    <w:p w14:paraId="4DF6FBEF" w14:textId="77777777" w:rsidR="00BE7C85" w:rsidRPr="00BE7C85" w:rsidRDefault="00D52A26" w:rsidP="004256F5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19008" behindDoc="1" locked="1" layoutInCell="1" allowOverlap="1" wp14:anchorId="57095524" wp14:editId="1C1422FE">
                <wp:simplePos x="0" y="0"/>
                <wp:positionH relativeFrom="page">
                  <wp:posOffset>-410210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13316" name="Rectangle: Rounded Corners 1331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21D32FB1" id="Rectangle: Rounded Corners 13316" o:spid="_x0000_s1026" alt="&quot;&quot;" style="position:absolute;margin-left:-32.3pt;margin-top:-57.6pt;width:585.6pt;height:100.6pt;z-index:-25149747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M/EnP4gAAABEBAAAPAAAAZHJz&#13;&#10;L2Rvd25yZXYueG1sTE9LT4NAEL6b+B8208Rbu9AoQcrSVI3xqKVN7HELI0vKzhJ2W/DfOz3Vy2Qe&#13;&#10;33yPfD3ZTlxw8K0jBfEiAoFUubqlRsF+9z5PQfigqdadI1Twix7Wxf1drrPajbTFSxkawSTkM63A&#13;&#10;hNBnUvrKoNV+4Xokvv24werA49DIetAjk9tOLqMokVa3xApG9/hqsDqVZ6vAbg64G8O3fknpUJrn&#13;&#10;T7P/+Noq9TCb3lZcNisQAadw+4BrBvYPBRs7ujPVXnQK5sljwlBu4vhpCeIKiaOEd0cFaRKBLHL5&#13;&#10;P0nxBwAA//8DAFBLAQItABQABgAIAAAAIQC2gziS/gAAAOEBAAATAAAAAAAAAAAAAAAAAAAAAABb&#13;&#10;Q29udGVudF9UeXBlc10ueG1sUEsBAi0AFAAGAAgAAAAhADj9If/WAAAAlAEAAAsAAAAAAAAAAAAA&#13;&#10;AAAALwEAAF9yZWxzLy5yZWxzUEsBAi0AFAAGAAgAAAAhAOaWiHlrAgAAMQUAAA4AAAAAAAAAAAAA&#13;&#10;AAAALgIAAGRycy9lMm9Eb2MueG1sUEsBAi0AFAAGAAgAAAAhAIz8Sc/iAAAAEQEAAA8AAAAAAAAA&#13;&#10;AAAAAAAAxQQAAGRycy9kb3ducmV2LnhtbFBLBQYAAAAABAAEAPMAAADUBQAAAAA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>Hand-Under-Hand method…</w:t>
      </w:r>
      <w:bookmarkEnd w:id="22"/>
    </w:p>
    <w:p w14:paraId="172BDE9C" w14:textId="77777777" w:rsidR="004256F5" w:rsidRPr="004256F5" w:rsidRDefault="004256F5" w:rsidP="00B94300">
      <w:pPr>
        <w:pStyle w:val="Standout"/>
      </w:pPr>
      <w:r w:rsidRPr="004256F5">
        <w:t>…to learn how to do it independently</w:t>
      </w:r>
    </w:p>
    <w:p w14:paraId="0907D7E6" w14:textId="77777777" w:rsidR="004256F5" w:rsidRDefault="004256F5" w:rsidP="00D77937">
      <w:pPr>
        <w:pStyle w:val="Strongpara"/>
      </w:pPr>
      <w:r w:rsidRPr="004256F5">
        <w:t>The hand with the pink bracelet is modelling how to…</w:t>
      </w:r>
    </w:p>
    <w:p w14:paraId="0CF24223" w14:textId="77777777" w:rsidR="00D77937" w:rsidRPr="00D77937" w:rsidRDefault="00D77937" w:rsidP="00D77937">
      <w:r>
        <w:t>(</w:t>
      </w:r>
      <w:r w:rsidRPr="00D77937">
        <w:rPr>
          <w:lang w:val="en-US"/>
        </w:rPr>
        <w:t>Insert photo/s</w:t>
      </w:r>
      <w:r>
        <w:t>)</w:t>
      </w:r>
    </w:p>
    <w:p w14:paraId="44DFF94E" w14:textId="77777777" w:rsidR="005402D4" w:rsidRDefault="004256F5" w:rsidP="00B74582">
      <w:pPr>
        <w:keepNext/>
        <w:spacing w:after="0"/>
      </w:pPr>
      <w:r w:rsidRPr="004256F5">
        <w:rPr>
          <w:noProof/>
        </w:rPr>
        <w:drawing>
          <wp:inline distT="0" distB="0" distL="0" distR="0" wp14:anchorId="4B8F26BD" wp14:editId="4DCE10E7">
            <wp:extent cx="2229612" cy="2196702"/>
            <wp:effectExtent l="38100" t="38100" r="37465" b="32385"/>
            <wp:docPr id="7" name="Content Placeholder 6" descr="Photo demonstrating hand under hand exploration of beaded circles">
              <a:extLst xmlns:a="http://schemas.openxmlformats.org/drawingml/2006/main">
                <a:ext uri="{FF2B5EF4-FFF2-40B4-BE49-F238E27FC236}">
                  <a16:creationId xmlns:a16="http://schemas.microsoft.com/office/drawing/2014/main" id="{25A7DCE7-713C-4F30-B9EC-0EC4E556E3CB}"/>
                </a:ext>
              </a:extLst>
            </wp:docPr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Content Placeholder 6" descr="Photo demonstrating hand under hand exploration of beaded circles">
                      <a:extLst>
                        <a:ext uri="{FF2B5EF4-FFF2-40B4-BE49-F238E27FC236}">
                          <a16:creationId xmlns:a16="http://schemas.microsoft.com/office/drawing/2014/main" id="{25A7DCE7-713C-4F30-B9EC-0EC4E556E3CB}"/>
                        </a:ext>
                      </a:extLst>
                    </pic:cNvPr>
                    <pic:cNvPicPr>
                      <a:picLocks noGrp="1" noChangeAspect="1"/>
                    </pic:cNvPicPr>
                  </pic:nvPicPr>
                  <pic:blipFill>
                    <a:blip r:embed="rId30"/>
                    <a:stretch>
                      <a:fillRect/>
                    </a:stretch>
                  </pic:blipFill>
                  <pic:spPr>
                    <a:xfrm>
                      <a:off x="0" y="0"/>
                      <a:ext cx="2231588" cy="2198649"/>
                    </a:xfrm>
                    <a:prstGeom prst="rect">
                      <a:avLst/>
                    </a:prstGeom>
                    <a:ln w="38100">
                      <a:solidFill>
                        <a:schemeClr val="accent4"/>
                      </a:solidFill>
                    </a:ln>
                  </pic:spPr>
                </pic:pic>
              </a:graphicData>
            </a:graphic>
          </wp:inline>
        </w:drawing>
      </w:r>
    </w:p>
    <w:p w14:paraId="5F6BEED7" w14:textId="77777777" w:rsidR="005402D4" w:rsidRDefault="005402D4" w:rsidP="005402D4">
      <w:pPr>
        <w:pStyle w:val="Caption"/>
      </w:pPr>
      <w:r>
        <w:t xml:space="preserve">Figure </w:t>
      </w:r>
      <w:r w:rsidR="00385E74">
        <w:fldChar w:fldCharType="begin"/>
      </w:r>
      <w:r w:rsidR="00385E74">
        <w:instrText xml:space="preserve"> SEQ Figure \* ARABIC </w:instrText>
      </w:r>
      <w:r w:rsidR="00385E74">
        <w:fldChar w:fldCharType="separate"/>
      </w:r>
      <w:r w:rsidR="004F03AD">
        <w:rPr>
          <w:noProof/>
        </w:rPr>
        <w:t>1</w:t>
      </w:r>
      <w:r w:rsidR="00385E74">
        <w:rPr>
          <w:noProof/>
        </w:rPr>
        <w:fldChar w:fldCharType="end"/>
      </w:r>
      <w:r>
        <w:t xml:space="preserve"> </w:t>
      </w:r>
      <w:r w:rsidRPr="000F240F">
        <w:t>Picture</w:t>
      </w:r>
      <w:r>
        <w:t xml:space="preserve"> </w:t>
      </w:r>
      <w:r w:rsidRPr="000F240F">
        <w:t>/ method description</w:t>
      </w:r>
    </w:p>
    <w:p w14:paraId="4AB68F36" w14:textId="77777777" w:rsidR="005402D4" w:rsidRDefault="004256F5" w:rsidP="00B74582">
      <w:pPr>
        <w:keepNext/>
        <w:spacing w:after="0"/>
      </w:pPr>
      <w:r w:rsidRPr="004256F5">
        <w:rPr>
          <w:noProof/>
        </w:rPr>
        <w:t xml:space="preserve"> </w:t>
      </w:r>
      <w:r w:rsidRPr="004256F5">
        <w:rPr>
          <w:noProof/>
        </w:rPr>
        <w:drawing>
          <wp:inline distT="0" distB="0" distL="0" distR="0" wp14:anchorId="756B4B80" wp14:editId="303C68AF">
            <wp:extent cx="2229612" cy="2313544"/>
            <wp:effectExtent l="38100" t="38100" r="37465" b="29845"/>
            <wp:docPr id="56326" name="Picture 3" descr="Photo demonstrating hand under hand exploration of beaded circles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6326" name="Picture 3" descr="Photo demonstrating hand under hand exploration of beaded circles"/>
                    <pic:cNvPicPr>
                      <a:picLocks noChangeAspect="1"/>
                    </pic:cNvPicPr>
                  </pic:nvPicPr>
                  <pic:blipFill>
                    <a:blip r:embed="rId31" cstate="print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233500" cy="2317578"/>
                    </a:xfrm>
                    <a:prstGeom prst="rect">
                      <a:avLst/>
                    </a:prstGeom>
                    <a:noFill/>
                    <a:ln w="38100">
                      <a:solidFill>
                        <a:schemeClr val="accent4"/>
                      </a:solidFill>
                      <a:miter lim="800000"/>
                      <a:headEnd/>
                      <a:tailEnd/>
                    </a:ln>
                  </pic:spPr>
                </pic:pic>
              </a:graphicData>
            </a:graphic>
          </wp:inline>
        </w:drawing>
      </w:r>
    </w:p>
    <w:p w14:paraId="58A0F40A" w14:textId="77777777" w:rsidR="004256F5" w:rsidRDefault="005402D4" w:rsidP="005402D4">
      <w:pPr>
        <w:pStyle w:val="Caption"/>
      </w:pPr>
      <w:r>
        <w:t xml:space="preserve">Figure </w:t>
      </w:r>
      <w:r w:rsidR="00385E74">
        <w:fldChar w:fldCharType="begin"/>
      </w:r>
      <w:r w:rsidR="00385E74">
        <w:instrText xml:space="preserve"> SEQ Figure \* ARABIC </w:instrText>
      </w:r>
      <w:r w:rsidR="00385E74">
        <w:fldChar w:fldCharType="separate"/>
      </w:r>
      <w:r w:rsidR="004F03AD">
        <w:rPr>
          <w:noProof/>
        </w:rPr>
        <w:t>2</w:t>
      </w:r>
      <w:r w:rsidR="00385E74">
        <w:rPr>
          <w:noProof/>
        </w:rPr>
        <w:fldChar w:fldCharType="end"/>
      </w:r>
      <w:r>
        <w:t xml:space="preserve"> </w:t>
      </w:r>
      <w:r w:rsidRPr="00277BE0">
        <w:t>Picture</w:t>
      </w:r>
      <w:r>
        <w:t xml:space="preserve"> </w:t>
      </w:r>
      <w:r w:rsidRPr="00277BE0">
        <w:t>/ method description</w:t>
      </w:r>
    </w:p>
    <w:p w14:paraId="31BF1347" w14:textId="77777777" w:rsidR="004256F5" w:rsidRDefault="004256F5">
      <w:pPr>
        <w:spacing w:line="240" w:lineRule="auto"/>
      </w:pPr>
      <w:r>
        <w:br w:type="page"/>
      </w:r>
    </w:p>
    <w:bookmarkStart w:id="23" w:name="_Toc195116634"/>
    <w:p w14:paraId="0A535700" w14:textId="77777777" w:rsidR="004256F5" w:rsidRPr="004256F5" w:rsidRDefault="00D52A26" w:rsidP="004256F5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15936" behindDoc="1" locked="1" layoutInCell="1" allowOverlap="1" wp14:anchorId="1888CCBB" wp14:editId="5322DC87">
                <wp:simplePos x="0" y="0"/>
                <wp:positionH relativeFrom="page">
                  <wp:posOffset>-421640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13315" name="Rectangle: Rounded Corners 1331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4708495" id="Rectangle: Rounded Corners 13315" o:spid="_x0000_s1026" alt="&quot;&quot;" style="position:absolute;margin-left:-33.2pt;margin-top:-57.6pt;width:585.6pt;height:100.6pt;z-index:-25150054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JQmgb5AAAABEBAAAPAAAAZHJz&#13;&#10;L2Rvd25yZXYueG1sTI9BT8MwDIXvSPyHyEjctrTTqErXdBogxBHWTWLHrPWaao1TNdla/j3eCS6W&#13;&#10;LT8/vy9fT7YTVxx860hBPI9AIFWubqlRsN+9z1IQPmiqdecIFfygh3Vxf5frrHYjbfFahkawCflM&#13;&#10;KzAh9JmUvjJotZ+7Hol3JzdYHXgcGlkPemRz28lFFCXS6pb4g9E9vhqszuXFKrCbA+7G8K1fUjqU&#13;&#10;5vnT7D++tko9PkxvKy6bFYiAU/i7gBsD54eCgx3dhWovOgWzJFmylJs4flqAuEniaMlMRwVpEoEs&#13;&#10;cvmfpPgF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iUJoG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4256F5" w:rsidRPr="00BE7C85">
        <w:t>Hand-Under-Hand Signing – Why?</w:t>
      </w:r>
      <w:bookmarkEnd w:id="23"/>
    </w:p>
    <w:p w14:paraId="3A3D4410" w14:textId="77777777" w:rsidR="00BE7C85" w:rsidRPr="00BE7C85" w:rsidRDefault="00BE7C85" w:rsidP="008175C3">
      <w:pPr>
        <w:pStyle w:val="Strongpara"/>
      </w:pPr>
      <w:r w:rsidRPr="00BE7C85">
        <w:t xml:space="preserve">Hand-Under-Hand signing is a method </w:t>
      </w:r>
      <w:r w:rsidR="00ED412F">
        <w:br/>
      </w:r>
      <w:r w:rsidRPr="00BE7C85">
        <w:t xml:space="preserve">of signing to assist </w:t>
      </w:r>
      <w:r w:rsidRPr="00BE7C85">
        <w:rPr>
          <w:u w:val="single"/>
        </w:rPr>
        <w:t>feeling</w:t>
      </w:r>
      <w:r w:rsidRPr="00BE7C85">
        <w:t xml:space="preserve"> the sign:</w:t>
      </w:r>
    </w:p>
    <w:p w14:paraId="5B68E1F8" w14:textId="77777777" w:rsidR="00B53207" w:rsidRPr="00B53207" w:rsidRDefault="00B53207" w:rsidP="00B53207">
      <w:pPr>
        <w:pStyle w:val="ListBullet"/>
      </w:pPr>
      <w:r w:rsidRPr="00B53207">
        <w:t>The movement, location and hand shape can be felt</w:t>
      </w:r>
    </w:p>
    <w:p w14:paraId="61B1BDDC" w14:textId="77777777" w:rsidR="00B53207" w:rsidRPr="00B53207" w:rsidRDefault="00B53207" w:rsidP="00B53207">
      <w:pPr>
        <w:pStyle w:val="ListBullet"/>
      </w:pPr>
      <w:r w:rsidRPr="00B53207">
        <w:t xml:space="preserve">Using sense of </w:t>
      </w:r>
      <w:r w:rsidRPr="00B53207">
        <w:rPr>
          <w:b/>
          <w:bCs/>
        </w:rPr>
        <w:t>touch</w:t>
      </w:r>
      <w:r w:rsidRPr="00B53207">
        <w:t xml:space="preserve"> helps understand, confirm or replace what is not seen or is partially seen</w:t>
      </w:r>
    </w:p>
    <w:p w14:paraId="7ACD87CC" w14:textId="77777777" w:rsidR="00B53207" w:rsidRPr="00B53207" w:rsidRDefault="00B53207" w:rsidP="00B53207">
      <w:pPr>
        <w:pStyle w:val="ListBullet"/>
      </w:pPr>
      <w:r w:rsidRPr="00B53207">
        <w:t>For those early in their language and communication development or without prior signing knowledge, hand-under-hand</w:t>
      </w:r>
    </w:p>
    <w:p w14:paraId="39DF8602" w14:textId="77777777" w:rsidR="00B53207" w:rsidRPr="00B53207" w:rsidRDefault="00B53207" w:rsidP="00B53207">
      <w:pPr>
        <w:pStyle w:val="ListBullet"/>
        <w:tabs>
          <w:tab w:val="clear" w:pos="360"/>
          <w:tab w:val="num" w:pos="717"/>
        </w:tabs>
        <w:ind w:left="714"/>
      </w:pPr>
      <w:r w:rsidRPr="00B53207">
        <w:t xml:space="preserve">the </w:t>
      </w:r>
      <w:r w:rsidRPr="00B53207">
        <w:rPr>
          <w:b/>
          <w:bCs/>
        </w:rPr>
        <w:t>proprioceptive</w:t>
      </w:r>
      <w:r w:rsidRPr="00B53207">
        <w:t xml:space="preserve"> and </w:t>
      </w:r>
      <w:r w:rsidRPr="00B53207">
        <w:rPr>
          <w:b/>
          <w:bCs/>
        </w:rPr>
        <w:t xml:space="preserve">kinaesthetic </w:t>
      </w:r>
      <w:r w:rsidRPr="00B53207">
        <w:t>senses are also used to learn and imitate the sign</w:t>
      </w:r>
    </w:p>
    <w:p w14:paraId="4F24DFF4" w14:textId="77777777" w:rsidR="00B53207" w:rsidRPr="00B53207" w:rsidRDefault="00B53207" w:rsidP="00B53207">
      <w:pPr>
        <w:pStyle w:val="ListBullet"/>
        <w:tabs>
          <w:tab w:val="clear" w:pos="360"/>
          <w:tab w:val="num" w:pos="717"/>
        </w:tabs>
        <w:ind w:left="714"/>
      </w:pPr>
      <w:r w:rsidRPr="00B53207">
        <w:t xml:space="preserve">helps develop understanding that communication is a </w:t>
      </w:r>
      <w:r w:rsidRPr="00B53207">
        <w:rPr>
          <w:b/>
          <w:bCs/>
        </w:rPr>
        <w:t>two-way, shared experience</w:t>
      </w:r>
      <w:r w:rsidRPr="00B53207">
        <w:t>.</w:t>
      </w:r>
    </w:p>
    <w:p w14:paraId="54B07CB0" w14:textId="77777777" w:rsidR="00B53207" w:rsidRPr="00B53207" w:rsidRDefault="00B53207" w:rsidP="00B53207">
      <w:pPr>
        <w:pStyle w:val="ListBullet"/>
        <w:tabs>
          <w:tab w:val="clear" w:pos="360"/>
          <w:tab w:val="num" w:pos="717"/>
        </w:tabs>
        <w:ind w:left="714"/>
      </w:pPr>
      <w:r w:rsidRPr="00B53207">
        <w:t xml:space="preserve">helps develop understanding that people </w:t>
      </w:r>
      <w:r w:rsidRPr="00B53207">
        <w:rPr>
          <w:b/>
          <w:bCs/>
        </w:rPr>
        <w:t>take turns</w:t>
      </w:r>
      <w:r w:rsidRPr="00B53207">
        <w:t xml:space="preserve"> when communicating.</w:t>
      </w:r>
    </w:p>
    <w:p w14:paraId="11AC5F1B" w14:textId="77777777" w:rsidR="004256F5" w:rsidRDefault="00BE7C85" w:rsidP="00007929">
      <w:pPr>
        <w:pStyle w:val="Heading3"/>
      </w:pPr>
      <w:r w:rsidRPr="00BE7C85">
        <w:t xml:space="preserve">List reasons why hand-under-hand </w:t>
      </w:r>
      <w:r w:rsidR="00B94300">
        <w:br/>
      </w:r>
      <w:r w:rsidRPr="00BE7C85">
        <w:t>communication is needed</w:t>
      </w:r>
    </w:p>
    <w:p w14:paraId="1CC94941" w14:textId="77777777" w:rsidR="008175C3" w:rsidRPr="00BE7C85" w:rsidRDefault="008175C3" w:rsidP="008175C3">
      <w:pPr>
        <w:pStyle w:val="ListBullet"/>
      </w:pPr>
      <w:r>
        <w:t>[enter text]</w:t>
      </w:r>
    </w:p>
    <w:p w14:paraId="710C1029" w14:textId="77777777" w:rsidR="004256F5" w:rsidRDefault="008175C3" w:rsidP="008175C3">
      <w:pPr>
        <w:pStyle w:val="ListBullet"/>
      </w:pPr>
      <w:r>
        <w:t>[enter text]</w:t>
      </w:r>
      <w:r w:rsidR="004256F5">
        <w:br w:type="page"/>
      </w:r>
      <w:r w:rsidR="00FD117A" w:rsidRPr="00FD117A">
        <w:rPr>
          <w:noProof/>
        </w:rPr>
        <w:drawing>
          <wp:anchor distT="0" distB="0" distL="114300" distR="114300" simplePos="0" relativeHeight="251921408" behindDoc="0" locked="1" layoutInCell="1" allowOverlap="1" wp14:anchorId="7B730287" wp14:editId="0634ECEF">
            <wp:simplePos x="0" y="0"/>
            <wp:positionH relativeFrom="page">
              <wp:posOffset>5445760</wp:posOffset>
            </wp:positionH>
            <wp:positionV relativeFrom="page">
              <wp:posOffset>8779510</wp:posOffset>
            </wp:positionV>
            <wp:extent cx="2202815" cy="2033270"/>
            <wp:effectExtent l="0" t="0" r="6985" b="5080"/>
            <wp:wrapNone/>
            <wp:docPr id="13360" name="Picture 13360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60" name="Picture 13360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202815" cy="203327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bookmarkStart w:id="24" w:name="_Toc195116635"/>
    <w:p w14:paraId="76D4F505" w14:textId="77777777" w:rsidR="004256F5" w:rsidRPr="00BE7C85" w:rsidRDefault="00D52A26" w:rsidP="004256F5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21056" behindDoc="1" locked="1" layoutInCell="1" allowOverlap="1" wp14:anchorId="377231EA" wp14:editId="32F1B47A">
                <wp:simplePos x="0" y="0"/>
                <wp:positionH relativeFrom="page">
                  <wp:posOffset>-421640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13318" name="Rectangle: Rounded Corners 1331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29FB33D0" id="Rectangle: Rounded Corners 13318" o:spid="_x0000_s1026" alt="&quot;&quot;" style="position:absolute;margin-left:-33.2pt;margin-top:-57.6pt;width:585.6pt;height:100.6pt;z-index:-25149542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JQmgb5AAAABEBAAAPAAAAZHJz&#13;&#10;L2Rvd25yZXYueG1sTI9BT8MwDIXvSPyHyEjctrTTqErXdBogxBHWTWLHrPWaao1TNdla/j3eCS6W&#13;&#10;LT8/vy9fT7YTVxx860hBPI9AIFWubqlRsN+9z1IQPmiqdecIFfygh3Vxf5frrHYjbfFahkawCflM&#13;&#10;KzAh9JmUvjJotZ+7Hol3JzdYHXgcGlkPemRz28lFFCXS6pb4g9E9vhqszuXFKrCbA+7G8K1fUjqU&#13;&#10;5vnT7D++tko9PkxvKy6bFYiAU/i7gBsD54eCgx3dhWovOgWzJFmylJs4flqAuEniaMlMRwVpEoEs&#13;&#10;cvmfpPgF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iUJoG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4256F5" w:rsidRPr="00BE7C85">
        <w:t>Hand-under-hand Signing – How?</w:t>
      </w:r>
      <w:bookmarkEnd w:id="24"/>
    </w:p>
    <w:p w14:paraId="62C8B1E2" w14:textId="77777777" w:rsidR="004256F5" w:rsidRDefault="004256F5" w:rsidP="00007929">
      <w:pPr>
        <w:pStyle w:val="Heading3"/>
      </w:pPr>
      <w:r w:rsidRPr="004256F5">
        <w:t xml:space="preserve">List the person specific </w:t>
      </w:r>
      <w:r w:rsidRPr="000871A7">
        <w:t>instructions</w:t>
      </w:r>
    </w:p>
    <w:p w14:paraId="485D08B0" w14:textId="77777777" w:rsidR="004256F5" w:rsidRPr="004256F5" w:rsidRDefault="004256F5" w:rsidP="000871A7">
      <w:pPr>
        <w:pStyle w:val="ListNumber1"/>
        <w:numPr>
          <w:ilvl w:val="0"/>
          <w:numId w:val="16"/>
        </w:numPr>
      </w:pPr>
      <w:r w:rsidRPr="004256F5">
        <w:t>xxx</w:t>
      </w:r>
    </w:p>
    <w:p w14:paraId="34231CC2" w14:textId="77777777" w:rsidR="004256F5" w:rsidRPr="004256F5" w:rsidRDefault="004256F5" w:rsidP="002641BE">
      <w:pPr>
        <w:pStyle w:val="ListNumber1"/>
      </w:pPr>
      <w:r w:rsidRPr="004256F5">
        <w:t>xxx</w:t>
      </w:r>
    </w:p>
    <w:p w14:paraId="421309A1" w14:textId="77777777" w:rsidR="00BE7C85" w:rsidRPr="00BE7C85" w:rsidRDefault="00BE7C85" w:rsidP="00007929">
      <w:pPr>
        <w:pStyle w:val="Heading4"/>
      </w:pPr>
      <w:r w:rsidRPr="00BE7C85">
        <w:t>For example</w:t>
      </w:r>
    </w:p>
    <w:p w14:paraId="6F654671" w14:textId="77777777" w:rsidR="00BE7C85" w:rsidRPr="00BE7C85" w:rsidRDefault="00BE7C85" w:rsidP="004256F5">
      <w:pPr>
        <w:pStyle w:val="ListBullet"/>
      </w:pPr>
      <w:r w:rsidRPr="00BE7C85">
        <w:t>Describe some of the hand-under-hand signs</w:t>
      </w:r>
    </w:p>
    <w:p w14:paraId="1B4C5EE7" w14:textId="77777777" w:rsidR="004256F5" w:rsidRDefault="00BE7C85" w:rsidP="004256F5">
      <w:pPr>
        <w:pStyle w:val="ListBullet"/>
      </w:pPr>
      <w:r w:rsidRPr="00BE7C85">
        <w:t>List tips</w:t>
      </w:r>
    </w:p>
    <w:p w14:paraId="5BE19583" w14:textId="77777777" w:rsidR="004256F5" w:rsidRDefault="004256F5">
      <w:pPr>
        <w:spacing w:line="240" w:lineRule="auto"/>
      </w:pPr>
      <w:r>
        <w:br w:type="page"/>
      </w:r>
      <w:r w:rsidR="00FD117A" w:rsidRPr="00FD117A">
        <w:rPr>
          <w:noProof/>
        </w:rPr>
        <w:drawing>
          <wp:anchor distT="0" distB="0" distL="114300" distR="114300" simplePos="0" relativeHeight="251923456" behindDoc="0" locked="1" layoutInCell="1" allowOverlap="1" wp14:anchorId="7DA57752" wp14:editId="4FDF7E2C">
            <wp:simplePos x="0" y="0"/>
            <wp:positionH relativeFrom="page">
              <wp:posOffset>5039360</wp:posOffset>
            </wp:positionH>
            <wp:positionV relativeFrom="page">
              <wp:posOffset>9084310</wp:posOffset>
            </wp:positionV>
            <wp:extent cx="2508885" cy="1349375"/>
            <wp:effectExtent l="0" t="0" r="5715" b="3175"/>
            <wp:wrapNone/>
            <wp:docPr id="13361" name="Picture 1336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61" name="Picture 1336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2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508885" cy="134937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bookmarkStart w:id="25" w:name="_Toc195116636"/>
    <w:p w14:paraId="7831BB5F" w14:textId="77777777" w:rsidR="00BE7C85" w:rsidRPr="00BE7C85" w:rsidRDefault="00D52A26" w:rsidP="004256F5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24128" behindDoc="1" locked="1" layoutInCell="1" allowOverlap="1" wp14:anchorId="4BF841B7" wp14:editId="0DFDDA42">
                <wp:simplePos x="0" y="0"/>
                <wp:positionH relativeFrom="page">
                  <wp:posOffset>-421640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13319" name="Rectangle: Rounded Corners 1331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7934FAC2" id="Rectangle: Rounded Corners 13319" o:spid="_x0000_s1026" alt="&quot;&quot;" style="position:absolute;margin-left:-33.2pt;margin-top:-57.6pt;width:585.6pt;height:100.6pt;z-index:-25149235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JQmgb5AAAABEBAAAPAAAAZHJz&#13;&#10;L2Rvd25yZXYueG1sTI9BT8MwDIXvSPyHyEjctrTTqErXdBogxBHWTWLHrPWaao1TNdla/j3eCS6W&#13;&#10;LT8/vy9fT7YTVxx860hBPI9AIFWubqlRsN+9z1IQPmiqdecIFfygh3Vxf5frrHYjbfFahkawCflM&#13;&#10;KzAh9JmUvjJotZ+7Hol3JzdYHXgcGlkPemRz28lFFCXS6pb4g9E9vhqszuXFKrCbA+7G8K1fUjqU&#13;&#10;5vnT7D++tko9PkxvKy6bFYiAU/i7gBsD54eCgx3dhWovOgWzJFmylJs4flqAuEniaMlMRwVpEoEs&#13;&#10;cvmfpPgF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iUJoG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4256F5" w:rsidRPr="00BE7C85">
        <w:t>Hand-Under-Hand Signing</w:t>
      </w:r>
      <w:r w:rsidR="004256F5">
        <w:t>: Videos</w:t>
      </w:r>
      <w:bookmarkEnd w:id="25"/>
    </w:p>
    <w:p w14:paraId="26EE2439" w14:textId="77777777" w:rsidR="00BE7C85" w:rsidRDefault="00BE7C85" w:rsidP="004256F5">
      <w:pPr>
        <w:pStyle w:val="Strongpara"/>
      </w:pPr>
      <w:r w:rsidRPr="004256F5">
        <w:t xml:space="preserve">An internet connection is required to play the </w:t>
      </w:r>
      <w:r w:rsidR="00ED412F">
        <w:br/>
      </w:r>
      <w:r w:rsidRPr="004256F5">
        <w:t xml:space="preserve">videos in the coming slides. Click the images </w:t>
      </w:r>
      <w:r w:rsidR="00ED412F">
        <w:br/>
      </w:r>
      <w:r w:rsidRPr="004256F5">
        <w:t>to access each online video.</w:t>
      </w:r>
    </w:p>
    <w:p w14:paraId="18F06A2A" w14:textId="77777777" w:rsidR="004256F5" w:rsidRPr="004256F5" w:rsidRDefault="004256F5" w:rsidP="00845A60">
      <w:pPr>
        <w:spacing w:before="8000" w:after="0"/>
      </w:pPr>
      <w:r w:rsidRPr="00ED412F">
        <w:rPr>
          <w:rStyle w:val="Emphasis"/>
        </w:rPr>
        <w:t>Disclaimer</w:t>
      </w:r>
      <w:r w:rsidR="00950CB8" w:rsidRPr="00FD117A">
        <w:rPr>
          <w:noProof/>
        </w:rPr>
        <w:drawing>
          <wp:anchor distT="0" distB="0" distL="114300" distR="114300" simplePos="0" relativeHeight="251925504" behindDoc="0" locked="1" layoutInCell="1" allowOverlap="1" wp14:anchorId="5EAAC21C" wp14:editId="61620DAB">
            <wp:simplePos x="0" y="0"/>
            <wp:positionH relativeFrom="page">
              <wp:posOffset>5425440</wp:posOffset>
            </wp:positionH>
            <wp:positionV relativeFrom="page">
              <wp:posOffset>8696960</wp:posOffset>
            </wp:positionV>
            <wp:extent cx="1870075" cy="1760220"/>
            <wp:effectExtent l="0" t="0" r="0" b="0"/>
            <wp:wrapNone/>
            <wp:docPr id="13363" name="Picture 13363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63" name="Picture 13363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870075" cy="176022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5A257D5C" w14:textId="77777777" w:rsidR="004256F5" w:rsidRDefault="004256F5" w:rsidP="002125EA">
      <w:r w:rsidRPr="004256F5">
        <w:t xml:space="preserve">The contents of these videos are private, </w:t>
      </w:r>
      <w:r w:rsidR="00950CB8">
        <w:br/>
      </w:r>
      <w:r w:rsidRPr="004256F5">
        <w:t xml:space="preserve">and for training purposes for intended viewers only. </w:t>
      </w:r>
      <w:r w:rsidR="00950CB8">
        <w:br/>
      </w:r>
      <w:r w:rsidRPr="004256F5">
        <w:t>Any use of, interference with, disclosure</w:t>
      </w:r>
      <w:r w:rsidR="00950CB8">
        <w:t xml:space="preserve"> </w:t>
      </w:r>
      <w:r w:rsidRPr="004256F5">
        <w:t xml:space="preserve">or copying </w:t>
      </w:r>
      <w:r w:rsidR="00950CB8">
        <w:br/>
      </w:r>
      <w:r w:rsidRPr="004256F5">
        <w:t>of this material is unauthorised and prohibited.</w:t>
      </w:r>
      <w:r>
        <w:br w:type="page"/>
      </w:r>
    </w:p>
    <w:bookmarkStart w:id="26" w:name="_Toc195116637"/>
    <w:p w14:paraId="6B4723C9" w14:textId="77777777" w:rsidR="004256F5" w:rsidRPr="00BE7C85" w:rsidRDefault="00D52A26" w:rsidP="004256F5">
      <w:pPr>
        <w:pStyle w:val="Heading2"/>
        <w:rPr>
          <w:sz w:val="21"/>
          <w:szCs w:val="21"/>
        </w:rPr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26176" behindDoc="1" locked="1" layoutInCell="1" allowOverlap="1" wp14:anchorId="1B3ED3AB" wp14:editId="544B16FE">
                <wp:simplePos x="0" y="0"/>
                <wp:positionH relativeFrom="page">
                  <wp:posOffset>-421640</wp:posOffset>
                </wp:positionH>
                <wp:positionV relativeFrom="paragraph">
                  <wp:posOffset>-731520</wp:posOffset>
                </wp:positionV>
                <wp:extent cx="7437120" cy="1277620"/>
                <wp:effectExtent l="0" t="0" r="0" b="0"/>
                <wp:wrapNone/>
                <wp:docPr id="13322" name="Rectangle: Rounded Corners 1332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59F7FF29" id="Rectangle: Rounded Corners 13322" o:spid="_x0000_s1026" alt="&quot;&quot;" style="position:absolute;margin-left:-33.2pt;margin-top:-57.6pt;width:585.6pt;height:100.6pt;z-index:-25149030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JQmgb5AAAABEBAAAPAAAAZHJz&#13;&#10;L2Rvd25yZXYueG1sTI9BT8MwDIXvSPyHyEjctrTTqErXdBogxBHWTWLHrPWaao1TNdla/j3eCS6W&#13;&#10;LT8/vy9fT7YTVxx860hBPI9AIFWubqlRsN+9z1IQPmiqdecIFfygh3Vxf5frrHYjbfFahkawCflM&#13;&#10;KzAh9JmUvjJotZ+7Hol3JzdYHXgcGlkPemRz28lFFCXS6pb4g9E9vhqszuXFKrCbA+7G8K1fUjqU&#13;&#10;5vnT7D++tko9PkxvKy6bFYiAU/i7gBsD54eCgx3dhWovOgWzJFmylJs4flqAuEniaMlMRwVpEoEs&#13;&#10;cvmfpPgF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iUJoG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4256F5" w:rsidRPr="00BE7C85">
        <w:t>Hand-Under-Hand Signing</w:t>
      </w:r>
      <w:bookmarkEnd w:id="26"/>
    </w:p>
    <w:p w14:paraId="2334CF68" w14:textId="77777777" w:rsidR="004256F5" w:rsidRPr="004256F5" w:rsidRDefault="004256F5" w:rsidP="004256F5">
      <w:pPr>
        <w:pStyle w:val="Heading3"/>
      </w:pPr>
      <w:r w:rsidRPr="004256F5">
        <w:t>‘</w:t>
      </w:r>
      <w:proofErr w:type="gramStart"/>
      <w:r w:rsidRPr="004256F5">
        <w:t>insert</w:t>
      </w:r>
      <w:proofErr w:type="gramEnd"/>
      <w:r w:rsidRPr="004256F5">
        <w:t xml:space="preserve"> the sign’</w:t>
      </w:r>
    </w:p>
    <w:p w14:paraId="3C058626" w14:textId="77777777" w:rsidR="004256F5" w:rsidRDefault="00BE7C85" w:rsidP="004256F5">
      <w:pPr>
        <w:rPr>
          <w:lang w:val="en-US"/>
        </w:rPr>
      </w:pPr>
      <w:r w:rsidRPr="00BE7C85">
        <w:rPr>
          <w:lang w:val="en-US"/>
        </w:rPr>
        <w:t>Insert video (e.g. that you have put on YouTube)</w:t>
      </w:r>
    </w:p>
    <w:p w14:paraId="3AF83094" w14:textId="77777777" w:rsidR="004256F5" w:rsidRDefault="004256F5">
      <w:pPr>
        <w:spacing w:line="240" w:lineRule="auto"/>
        <w:rPr>
          <w:lang w:val="en-US"/>
        </w:rPr>
      </w:pPr>
      <w:r>
        <w:rPr>
          <w:lang w:val="en-US"/>
        </w:rPr>
        <w:br w:type="page"/>
      </w:r>
    </w:p>
    <w:p w14:paraId="5E6C7043" w14:textId="77777777" w:rsidR="004256F5" w:rsidRPr="00BE7C85" w:rsidRDefault="004256F5" w:rsidP="004256F5">
      <w:pPr>
        <w:pStyle w:val="Heading2"/>
        <w:rPr>
          <w:sz w:val="21"/>
          <w:szCs w:val="21"/>
        </w:rPr>
      </w:pPr>
      <w:bookmarkStart w:id="27" w:name="_Toc195116638"/>
      <w:r w:rsidRPr="004256F5">
        <w:lastRenderedPageBreak/>
        <w:t>On-</w:t>
      </w:r>
      <w:r w:rsidR="00D52A26" w:rsidRPr="00D52A26">
        <w:rPr>
          <w:noProof/>
        </w:rPr>
        <mc:AlternateContent>
          <mc:Choice Requires="wps">
            <w:drawing>
              <wp:anchor distT="0" distB="0" distL="114300" distR="114300" simplePos="0" relativeHeight="251829248" behindDoc="1" locked="1" layoutInCell="1" allowOverlap="1" wp14:anchorId="5FBE003D" wp14:editId="171C0891">
                <wp:simplePos x="0" y="0"/>
                <wp:positionH relativeFrom="page">
                  <wp:posOffset>-410210</wp:posOffset>
                </wp:positionH>
                <wp:positionV relativeFrom="paragraph">
                  <wp:posOffset>-728980</wp:posOffset>
                </wp:positionV>
                <wp:extent cx="7437120" cy="1277620"/>
                <wp:effectExtent l="0" t="0" r="0" b="0"/>
                <wp:wrapNone/>
                <wp:docPr id="13323" name="Rectangle: Rounded Corners 1332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F91A76D" id="Rectangle: Rounded Corners 13323" o:spid="_x0000_s1026" alt="&quot;&quot;" style="position:absolute;margin-left:-32.3pt;margin-top:-57.4pt;width:585.6pt;height:100.6pt;z-index:-25148723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CNiZ6t4gAAABEBAAAPAAAAZHJz&#13;&#10;L2Rvd25yZXYueG1sTE9LT4NAEL6b+B8208Rbu2AIQcrSVI3xqKVN7HELI0vKzhJ2W/DfOz3pZTKP&#13;&#10;b75HsZltL644+s6RgngVgUCqXdNRq+Cwf1tmIHzQ1OjeESr4QQ+b8v6u0HnjJtrhtQqtYBLyuVZg&#13;&#10;QhhyKX1t0Gq/cgMS377daHXgcWxlM+qJyW0vH6MolVZ3xApGD/hisD5XF6vAbo+4n8KXfs7oWJmn&#13;&#10;D3N4/9wp9bCYX9dctmsQAefw9wG3DOwfSjZ2chdqvOgVLNMkZSg3cZxwkhskjlLenRRkaQKyLOT/&#13;&#10;JOUvAAAA//8DAFBLAQItABQABgAIAAAAIQC2gziS/gAAAOEBAAATAAAAAAAAAAAAAAAAAAAAAABb&#13;&#10;Q29udGVudF9UeXBlc10ueG1sUEsBAi0AFAAGAAgAAAAhADj9If/WAAAAlAEAAAsAAAAAAAAAAAAA&#13;&#10;AAAALwEAAF9yZWxzLy5yZWxzUEsBAi0AFAAGAAgAAAAhAOaWiHlrAgAAMQUAAA4AAAAAAAAAAAAA&#13;&#10;AAAALgIAAGRycy9lMm9Eb2MueG1sUEsBAi0AFAAGAAgAAAAhAI2Jnq3iAAAAEQEAAA8AAAAAAAAA&#13;&#10;AAAAAAAAxQQAAGRycy9kb3ducmV2LnhtbFBLBQYAAAAABAAEAPMAAADUBQAAAAA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Pr="004256F5">
        <w:t xml:space="preserve">Body </w:t>
      </w:r>
      <w:r w:rsidRPr="00BE7C85">
        <w:t>Signing</w:t>
      </w:r>
      <w:bookmarkEnd w:id="27"/>
    </w:p>
    <w:p w14:paraId="011B93A9" w14:textId="77777777" w:rsidR="004256F5" w:rsidRPr="004256F5" w:rsidRDefault="004256F5" w:rsidP="004256F5">
      <w:pPr>
        <w:pStyle w:val="Heading3"/>
      </w:pPr>
      <w:r w:rsidRPr="004256F5">
        <w:t>‘</w:t>
      </w:r>
      <w:proofErr w:type="gramStart"/>
      <w:r w:rsidRPr="004256F5">
        <w:t>insert</w:t>
      </w:r>
      <w:proofErr w:type="gramEnd"/>
      <w:r w:rsidRPr="004256F5">
        <w:t xml:space="preserve"> the sign’</w:t>
      </w:r>
    </w:p>
    <w:p w14:paraId="19FC5B4A" w14:textId="77777777" w:rsidR="004256F5" w:rsidRDefault="004256F5" w:rsidP="004256F5">
      <w:pPr>
        <w:rPr>
          <w:lang w:val="en-US"/>
        </w:rPr>
      </w:pPr>
      <w:r w:rsidRPr="00BE7C85">
        <w:rPr>
          <w:lang w:val="en-US"/>
        </w:rPr>
        <w:t>Insert video (e.g. that you have put on YouTube)</w:t>
      </w:r>
    </w:p>
    <w:p w14:paraId="0146F5C3" w14:textId="77777777" w:rsidR="000301C9" w:rsidRDefault="004256F5">
      <w:pPr>
        <w:spacing w:after="0" w:line="240" w:lineRule="auto"/>
        <w:rPr>
          <w:lang w:val="en-US"/>
        </w:rPr>
      </w:pPr>
      <w:r>
        <w:rPr>
          <w:lang w:val="en-US"/>
        </w:rPr>
        <w:br w:type="page"/>
      </w:r>
    </w:p>
    <w:bookmarkStart w:id="28" w:name="_Toc195116639"/>
    <w:p w14:paraId="1A4EEA95" w14:textId="77777777" w:rsidR="004256F5" w:rsidRDefault="00D52A26" w:rsidP="004256F5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31296" behindDoc="1" locked="1" layoutInCell="1" allowOverlap="1" wp14:anchorId="29816570" wp14:editId="641D4D75">
                <wp:simplePos x="0" y="0"/>
                <wp:positionH relativeFrom="page">
                  <wp:posOffset>-412115</wp:posOffset>
                </wp:positionH>
                <wp:positionV relativeFrom="paragraph">
                  <wp:posOffset>-729615</wp:posOffset>
                </wp:positionV>
                <wp:extent cx="7437120" cy="1277620"/>
                <wp:effectExtent l="0" t="0" r="0" b="0"/>
                <wp:wrapNone/>
                <wp:docPr id="13325" name="Rectangle: Rounded Corners 1332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D1F3A03" id="Rectangle: Rounded Corners 13325" o:spid="_x0000_s1026" alt="&quot;&quot;" style="position:absolute;margin-left:-32.45pt;margin-top:-57.45pt;width:585.6pt;height:100.6pt;z-index:-25148518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ANBKlQ4QAAABEBAAAPAAAAZHJz&#13;&#10;L2Rvd25yZXYueG1sTE/BTsMwDL0j8Q+RkbhtaQFVXdd0GiDEEdZNYsesNU1F41RNtpa/xz2Ni/0s&#13;&#10;Pz+/l28m24kLDr51pCBeRiCQKle31Cg47N8WKQgfNNW6c4QKftHDpri9yXVWu5F2eClDI1iEfKYV&#13;&#10;mBD6TEpfGbTaL12PxLtvN1gdeBwaWQ96ZHHbyYcoSqTVLfEHo3t8MVj9lGerwG6PuB/Dl35O6Via&#13;&#10;1Yc5vH/ulLq/m17XXLZrEAGncL2AOQP7h4KNndyZai86BYvkacVUBnE8o5kSR8kjiJOClLsscvk/&#13;&#10;SfEHAAD//wMAUEsBAi0AFAAGAAgAAAAhALaDOJL+AAAA4QEAABMAAAAAAAAAAAAAAAAAAAAAAFtD&#13;&#10;b250ZW50X1R5cGVzXS54bWxQSwECLQAUAAYACAAAACEAOP0h/9YAAACUAQAACwAAAAAAAAAAAAAA&#13;&#10;AAAvAQAAX3JlbHMvLnJlbHNQSwECLQAUAAYACAAAACEA5paIeWsCAAAxBQAADgAAAAAAAAAAAAAA&#13;&#10;AAAuAgAAZHJzL2Uyb0RvYy54bWxQSwECLQAUAAYACAAAACEADQSpUOEAAAARAQAADwAAAAAAAAAA&#13;&#10;AAAAAADFBAAAZHJzL2Rvd25yZXYueG1sUEsFBgAAAAAEAAQA8wAAANM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4256F5" w:rsidRPr="004256F5">
        <w:t>Hand-Under-Hand + Visual Signing</w:t>
      </w:r>
      <w:bookmarkEnd w:id="28"/>
      <w:r w:rsidR="004256F5" w:rsidRPr="004256F5">
        <w:t xml:space="preserve"> </w:t>
      </w:r>
    </w:p>
    <w:p w14:paraId="608A22D1" w14:textId="77777777" w:rsidR="004256F5" w:rsidRPr="004256F5" w:rsidRDefault="004256F5" w:rsidP="004256F5">
      <w:pPr>
        <w:pStyle w:val="Heading3"/>
      </w:pPr>
      <w:r w:rsidRPr="004256F5">
        <w:t>‘</w:t>
      </w:r>
      <w:proofErr w:type="gramStart"/>
      <w:r w:rsidRPr="004256F5">
        <w:t>insert</w:t>
      </w:r>
      <w:proofErr w:type="gramEnd"/>
      <w:r w:rsidRPr="004256F5">
        <w:t xml:space="preserve"> the sign’</w:t>
      </w:r>
    </w:p>
    <w:p w14:paraId="2E66A0F7" w14:textId="77777777" w:rsidR="004256F5" w:rsidRDefault="004256F5" w:rsidP="004256F5">
      <w:pPr>
        <w:rPr>
          <w:lang w:val="en-US"/>
        </w:rPr>
      </w:pPr>
      <w:r w:rsidRPr="00BE7C85">
        <w:rPr>
          <w:lang w:val="en-US"/>
        </w:rPr>
        <w:t>Insert video (e.g. that you have put on YouTube)</w:t>
      </w:r>
    </w:p>
    <w:p w14:paraId="3239F2EE" w14:textId="77777777" w:rsidR="004256F5" w:rsidRDefault="004256F5">
      <w:pPr>
        <w:spacing w:line="240" w:lineRule="auto"/>
        <w:rPr>
          <w:lang w:val="en-US"/>
        </w:rPr>
      </w:pPr>
      <w:r>
        <w:rPr>
          <w:lang w:val="en-US"/>
        </w:rPr>
        <w:br w:type="page"/>
      </w:r>
    </w:p>
    <w:p w14:paraId="74296E13" w14:textId="77777777" w:rsidR="00BE7C85" w:rsidRPr="00BE7C85" w:rsidRDefault="00BE7C85" w:rsidP="004256F5">
      <w:pPr>
        <w:pStyle w:val="Heading2"/>
      </w:pPr>
      <w:bookmarkStart w:id="29" w:name="_Toc195116640"/>
      <w:r w:rsidRPr="00BE7C85">
        <w:lastRenderedPageBreak/>
        <w:t>Visual Si</w:t>
      </w:r>
      <w:r w:rsidR="00D52A26" w:rsidRPr="00D52A26">
        <w:rPr>
          <w:noProof/>
        </w:rPr>
        <mc:AlternateContent>
          <mc:Choice Requires="wps">
            <w:drawing>
              <wp:anchor distT="0" distB="0" distL="114300" distR="114300" simplePos="0" relativeHeight="251834368" behindDoc="1" locked="1" layoutInCell="1" allowOverlap="1" wp14:anchorId="53315E30" wp14:editId="27F74BBA">
                <wp:simplePos x="0" y="0"/>
                <wp:positionH relativeFrom="page">
                  <wp:posOffset>-431165</wp:posOffset>
                </wp:positionH>
                <wp:positionV relativeFrom="paragraph">
                  <wp:posOffset>-728980</wp:posOffset>
                </wp:positionV>
                <wp:extent cx="7437120" cy="1277620"/>
                <wp:effectExtent l="0" t="0" r="0" b="0"/>
                <wp:wrapNone/>
                <wp:docPr id="13326" name="Rectangle: Rounded Corners 1332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D499664" id="Rectangle: Rounded Corners 13326" o:spid="_x0000_s1026" alt="&quot;&quot;" style="position:absolute;margin-left:-33.95pt;margin-top:-57.4pt;width:585.6pt;height:100.6pt;z-index:-25148211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BUpNfb5AAAABEBAAAPAAAAZHJz&#13;&#10;L2Rvd25yZXYueG1sTI9BT8MwDIXvSPyHyEjctrRsKl3XdBogxBHWTWLHrDVNReNUTbaWf493gotl&#13;&#10;y8/P78s3k+3EBQffOlIQzyMQSJWrW2oUHPavsxSED5pq3TlCBT/oYVPc3uQ6q91IO7yUoRFsQj7T&#13;&#10;CkwIfSalrwxa7eeuR+LdlxusDjwOjawHPbK57eRDFCXS6pb4g9E9PhusvsuzVWC3R9yP4VM/pXQs&#13;&#10;zerdHN4+dkrd300vay7bNYiAU/i7gCsD54eCg53cmWovOgWz5HHFUm7ieMkkV0kcLRYgTgrSZAmy&#13;&#10;yOV/kuIX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VKTX2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Pr="00BE7C85">
        <w:t>gns</w:t>
      </w:r>
      <w:bookmarkEnd w:id="29"/>
    </w:p>
    <w:p w14:paraId="7470B208" w14:textId="77777777" w:rsidR="004256F5" w:rsidRPr="004256F5" w:rsidRDefault="004256F5" w:rsidP="004256F5">
      <w:pPr>
        <w:pStyle w:val="Heading3"/>
      </w:pPr>
      <w:r w:rsidRPr="004256F5">
        <w:t>‘</w:t>
      </w:r>
      <w:proofErr w:type="gramStart"/>
      <w:r w:rsidRPr="004256F5">
        <w:t>insert</w:t>
      </w:r>
      <w:proofErr w:type="gramEnd"/>
      <w:r w:rsidRPr="004256F5">
        <w:t xml:space="preserve"> the sign</w:t>
      </w:r>
      <w:r>
        <w:t>/s</w:t>
      </w:r>
      <w:r w:rsidRPr="004256F5">
        <w:t>’</w:t>
      </w:r>
    </w:p>
    <w:p w14:paraId="226AC2BC" w14:textId="77777777" w:rsidR="004256F5" w:rsidRDefault="004256F5" w:rsidP="004256F5">
      <w:pPr>
        <w:spacing w:line="240" w:lineRule="auto"/>
        <w:rPr>
          <w:lang w:val="en-US"/>
        </w:rPr>
      </w:pPr>
      <w:r w:rsidRPr="004256F5">
        <w:rPr>
          <w:lang w:val="en-US"/>
        </w:rPr>
        <w:t>Insert pictures, photos or video that you have put on YouTube</w:t>
      </w:r>
      <w:r>
        <w:rPr>
          <w:lang w:val="en-US"/>
        </w:rPr>
        <w:br w:type="page"/>
      </w:r>
    </w:p>
    <w:p w14:paraId="74BD7A70" w14:textId="77777777" w:rsidR="00495257" w:rsidRPr="00BE7C85" w:rsidRDefault="00495257" w:rsidP="00495257">
      <w:pPr>
        <w:pStyle w:val="Heading2"/>
      </w:pPr>
      <w:bookmarkStart w:id="30" w:name="_Toc195116641"/>
      <w:r w:rsidRPr="00BE7C85">
        <w:lastRenderedPageBreak/>
        <w:t>S</w:t>
      </w:r>
      <w:r w:rsidR="00D52A26" w:rsidRPr="00D52A26">
        <w:rPr>
          <w:noProof/>
        </w:rPr>
        <mc:AlternateContent>
          <mc:Choice Requires="wps">
            <w:drawing>
              <wp:anchor distT="0" distB="0" distL="114300" distR="114300" simplePos="0" relativeHeight="251836416" behindDoc="1" locked="1" layoutInCell="1" allowOverlap="1" wp14:anchorId="5520F4D0" wp14:editId="6C5CAC06">
                <wp:simplePos x="0" y="0"/>
                <wp:positionH relativeFrom="page">
                  <wp:posOffset>-421640</wp:posOffset>
                </wp:positionH>
                <wp:positionV relativeFrom="paragraph">
                  <wp:posOffset>-729615</wp:posOffset>
                </wp:positionV>
                <wp:extent cx="7437120" cy="1277620"/>
                <wp:effectExtent l="0" t="0" r="0" b="0"/>
                <wp:wrapNone/>
                <wp:docPr id="13328" name="Rectangle: Rounded Corners 1332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7874E45E" id="Rectangle: Rounded Corners 13328" o:spid="_x0000_s1026" alt="&quot;&quot;" style="position:absolute;margin-left:-33.2pt;margin-top:-57.45pt;width:585.6pt;height:100.6pt;z-index:-25148006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Dcq3Gz5AAAABEBAAAPAAAAZHJz&#13;&#10;L2Rvd25yZXYueG1sTI9BT8MwDIXvSPyHyEjctrRQVV3XdBogxBHWTWLHrDVNReNUTbaWf493gotl&#13;&#10;y8/P7ys2s+3FBUffOVIQLyMQSLVrOmoVHPaviwyED5oa3TtCBT/oYVPe3hQ6b9xEO7xUoRVsQj7X&#13;&#10;CkwIQy6lrw1a7ZduQOLdlxutDjyOrWxGPbG57eVDFKXS6o74g9EDPhusv6uzVWC3R9xP4VM/ZXSs&#13;&#10;zOrdHN4+dkrd380vay7bNYiAc/i7gCsD54eSg53cmRovegWLNE1Yyk0cJysQV0kcJcx0UpCljyDL&#13;&#10;Qv4nKX8B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3Ktxs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Pr="00BE7C85">
        <w:t>upporting communication and language</w:t>
      </w:r>
      <w:bookmarkEnd w:id="30"/>
    </w:p>
    <w:p w14:paraId="240F1A38" w14:textId="77777777" w:rsidR="00BE7C85" w:rsidRDefault="00F24070" w:rsidP="00007929">
      <w:pPr>
        <w:pStyle w:val="Strongpara"/>
      </w:pPr>
      <w:r>
        <w:t>S</w:t>
      </w:r>
      <w:r w:rsidR="00BE7C85" w:rsidRPr="00BE7C85">
        <w:t xml:space="preserve">trategies to support quality interaction, </w:t>
      </w:r>
      <w:r>
        <w:br/>
      </w:r>
      <w:r w:rsidR="00BE7C85" w:rsidRPr="00BE7C85">
        <w:t>communication and language development</w:t>
      </w:r>
      <w:r>
        <w:t xml:space="preserve"> with [Name]</w:t>
      </w:r>
    </w:p>
    <w:p w14:paraId="726D8FA9" w14:textId="77777777" w:rsidR="00007929" w:rsidRDefault="00007929" w:rsidP="00007929">
      <w:pPr>
        <w:pStyle w:val="ListBullet"/>
      </w:pPr>
      <w:r>
        <w:t>List</w:t>
      </w:r>
    </w:p>
    <w:p w14:paraId="702D44DF" w14:textId="77777777" w:rsidR="00007929" w:rsidRPr="00007929" w:rsidRDefault="00007929" w:rsidP="00007929">
      <w:pPr>
        <w:pStyle w:val="ListBullet"/>
      </w:pPr>
      <w:r>
        <w:t>List</w:t>
      </w:r>
    </w:p>
    <w:p w14:paraId="13B8103B" w14:textId="77777777" w:rsidR="00BE7C85" w:rsidRPr="00711A37" w:rsidRDefault="00BE7C85" w:rsidP="00711A37">
      <w:pPr>
        <w:pStyle w:val="Strongpara"/>
        <w:rPr>
          <w:color w:val="C2171C" w:themeColor="accent2"/>
        </w:rPr>
      </w:pPr>
      <w:r w:rsidRPr="00711A37">
        <w:rPr>
          <w:color w:val="C2171C" w:themeColor="accent2"/>
        </w:rPr>
        <w:t>Currently, [</w:t>
      </w:r>
      <w:r w:rsidR="006337B2">
        <w:rPr>
          <w:color w:val="C2171C" w:themeColor="accent2"/>
        </w:rPr>
        <w:t>N</w:t>
      </w:r>
      <w:r w:rsidRPr="00711A37">
        <w:rPr>
          <w:color w:val="C2171C" w:themeColor="accent2"/>
        </w:rPr>
        <w:t>ame] {describe current expressive communication}</w:t>
      </w:r>
    </w:p>
    <w:p w14:paraId="17536C98" w14:textId="77777777" w:rsidR="00495257" w:rsidRDefault="00495257">
      <w:pPr>
        <w:spacing w:line="240" w:lineRule="auto"/>
        <w:rPr>
          <w:rFonts w:ascii="Arial Rounded MT Bold" w:eastAsia="MS PGothic" w:hAnsi="Times New Roman" w:cs="Arial Rounded MT Bold"/>
          <w:kern w:val="24"/>
          <w:sz w:val="40"/>
          <w:szCs w:val="40"/>
        </w:rPr>
      </w:pPr>
      <w:r>
        <w:rPr>
          <w:rFonts w:ascii="Arial Rounded MT Bold" w:eastAsia="MS PGothic" w:hAnsi="Times New Roman" w:cs="Arial Rounded MT Bold"/>
          <w:kern w:val="24"/>
          <w:sz w:val="40"/>
          <w:szCs w:val="40"/>
        </w:rPr>
        <w:br w:type="page"/>
      </w:r>
    </w:p>
    <w:bookmarkStart w:id="31" w:name="_Toc195116642"/>
    <w:p w14:paraId="7679CFCB" w14:textId="77777777" w:rsidR="001F4333" w:rsidRDefault="00D52A26" w:rsidP="00495257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39488" behindDoc="1" locked="1" layoutInCell="1" allowOverlap="1" wp14:anchorId="3A404190" wp14:editId="4E2013FE">
                <wp:simplePos x="0" y="0"/>
                <wp:positionH relativeFrom="page">
                  <wp:posOffset>-412115</wp:posOffset>
                </wp:positionH>
                <wp:positionV relativeFrom="paragraph">
                  <wp:posOffset>-737870</wp:posOffset>
                </wp:positionV>
                <wp:extent cx="7437120" cy="1277620"/>
                <wp:effectExtent l="0" t="0" r="0" b="0"/>
                <wp:wrapNone/>
                <wp:docPr id="13329" name="Rectangle: Rounded Corners 1332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482BFB47" id="Rectangle: Rounded Corners 13329" o:spid="_x0000_s1026" alt="&quot;&quot;" style="position:absolute;margin-left:-32.45pt;margin-top:-58.1pt;width:585.6pt;height:100.6pt;z-index:-25147699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D1oPEa4wAAABEBAAAPAAAAZHJz&#13;&#10;L2Rvd25yZXYueG1sTE9NT8MwDL0j8R8iI3Hbkg6ouq7pNECII6ybxI5ZY5qKxqmabC3/nuw0Lpat&#13;&#10;9/w+ivVkO3bGwbeOJCRzAQypdrqlRsJ+9zbLgPmgSKvOEUr4RQ/r8vamULl2I23xXIWGRRHyuZJg&#13;&#10;Quhzzn1t0Co/dz1SxL7dYFWI59BwPagxituOL4RIuVUtRQejenwxWP9UJyvBbg64G8OXes7oUJnl&#13;&#10;h9m/f26lvL+bXldxbFbAAk7h+gGXDjE/lDHY0Z1Ie9ZJmKWPy0iNS5KkC2AXSiLSB2BHCdmTAF4W&#13;&#10;/H+T8g8AAP//AwBQSwECLQAUAAYACAAAACEAtoM4kv4AAADhAQAAEwAAAAAAAAAAAAAAAAAAAAAA&#13;&#10;W0NvbnRlbnRfVHlwZXNdLnhtbFBLAQItABQABgAIAAAAIQA4/SH/1gAAAJQBAAALAAAAAAAAAAAA&#13;&#10;AAAAAC8BAABfcmVscy8ucmVsc1BLAQItABQABgAIAAAAIQDmloh5awIAADEFAAAOAAAAAAAAAAAA&#13;&#10;AAAAAC4CAABkcnMvZTJvRG9jLnhtbFBLAQItABQABgAIAAAAIQD1oPEa4wAAABEBAAAPAAAAAAAA&#13;&#10;AAAAAAAAAMUEAABkcnMvZG93bnJldi54bWxQSwUGAAAAAAQABADzAAAA1QUAAAAA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>Examples of expressive communication</w:t>
      </w:r>
      <w:bookmarkEnd w:id="31"/>
    </w:p>
    <w:tbl>
      <w:tblPr>
        <w:tblStyle w:val="TableGrid"/>
        <w:tblW w:w="0" w:type="auto"/>
        <w:tblCellMar>
          <w:top w:w="57" w:type="dxa"/>
          <w:left w:w="284" w:type="dxa"/>
          <w:bottom w:w="57" w:type="dxa"/>
          <w:right w:w="284" w:type="dxa"/>
        </w:tblCellMar>
        <w:tblLook w:val="06A0" w:firstRow="1" w:lastRow="0" w:firstColumn="1" w:lastColumn="0" w:noHBand="1" w:noVBand="1"/>
        <w:tblCaption w:val="Examples of expressive communication "/>
        <w:tblDescription w:val="expressive communication examples"/>
      </w:tblPr>
      <w:tblGrid>
        <w:gridCol w:w="2547"/>
        <w:gridCol w:w="7224"/>
      </w:tblGrid>
      <w:tr w:rsidR="001F4333" w14:paraId="7ADEB0DF" w14:textId="77777777" w:rsidTr="00D31DE5">
        <w:trPr>
          <w:trHeight w:hRule="exact" w:val="567"/>
          <w:tblHeader/>
        </w:trPr>
        <w:tc>
          <w:tcPr>
            <w:tcW w:w="2547" w:type="dxa"/>
            <w:shd w:val="clear" w:color="auto" w:fill="F7B795" w:themeFill="accent5"/>
          </w:tcPr>
          <w:p w14:paraId="3A259103" w14:textId="77777777" w:rsidR="001F4333" w:rsidRDefault="001F4333" w:rsidP="00251695">
            <w:pPr>
              <w:pStyle w:val="Heading3"/>
              <w:spacing w:before="0"/>
            </w:pPr>
            <w:r>
              <w:t>Sign</w:t>
            </w:r>
          </w:p>
        </w:tc>
        <w:tc>
          <w:tcPr>
            <w:tcW w:w="7224" w:type="dxa"/>
            <w:shd w:val="clear" w:color="auto" w:fill="F7B795" w:themeFill="accent5"/>
          </w:tcPr>
          <w:p w14:paraId="4E38FA14" w14:textId="77777777" w:rsidR="001F4333" w:rsidRDefault="001F4333" w:rsidP="00251695">
            <w:pPr>
              <w:pStyle w:val="Heading3"/>
              <w:spacing w:before="0"/>
            </w:pPr>
            <w:r>
              <w:t>Communication</w:t>
            </w:r>
          </w:p>
        </w:tc>
      </w:tr>
      <w:tr w:rsidR="001F4333" w14:paraId="7B6BAA9C" w14:textId="77777777" w:rsidTr="00D31DE5">
        <w:trPr>
          <w:trHeight w:val="1701"/>
        </w:trPr>
        <w:tc>
          <w:tcPr>
            <w:tcW w:w="2547" w:type="dxa"/>
          </w:tcPr>
          <w:p w14:paraId="4C345286" w14:textId="77777777" w:rsidR="001F4333" w:rsidRDefault="001F4333" w:rsidP="0087491C"/>
        </w:tc>
        <w:tc>
          <w:tcPr>
            <w:tcW w:w="7224" w:type="dxa"/>
          </w:tcPr>
          <w:p w14:paraId="0E4EADBB" w14:textId="77777777" w:rsidR="001F4333" w:rsidRDefault="001F4333" w:rsidP="0087491C"/>
        </w:tc>
      </w:tr>
      <w:tr w:rsidR="0087491C" w14:paraId="0B803118" w14:textId="77777777" w:rsidTr="00D31DE5">
        <w:trPr>
          <w:trHeight w:val="1701"/>
        </w:trPr>
        <w:tc>
          <w:tcPr>
            <w:tcW w:w="2547" w:type="dxa"/>
          </w:tcPr>
          <w:p w14:paraId="6C7D0E0B" w14:textId="77777777" w:rsidR="0087491C" w:rsidRDefault="0087491C" w:rsidP="0087491C"/>
        </w:tc>
        <w:tc>
          <w:tcPr>
            <w:tcW w:w="7224" w:type="dxa"/>
          </w:tcPr>
          <w:p w14:paraId="1490A114" w14:textId="77777777" w:rsidR="0087491C" w:rsidRDefault="0087491C" w:rsidP="0087491C"/>
        </w:tc>
      </w:tr>
      <w:tr w:rsidR="0087491C" w14:paraId="31F23DF6" w14:textId="77777777" w:rsidTr="00D31DE5">
        <w:trPr>
          <w:trHeight w:val="1701"/>
        </w:trPr>
        <w:tc>
          <w:tcPr>
            <w:tcW w:w="2547" w:type="dxa"/>
          </w:tcPr>
          <w:p w14:paraId="4FE81B5E" w14:textId="77777777" w:rsidR="0087491C" w:rsidRDefault="0087491C" w:rsidP="0087491C"/>
        </w:tc>
        <w:tc>
          <w:tcPr>
            <w:tcW w:w="7224" w:type="dxa"/>
          </w:tcPr>
          <w:p w14:paraId="166EC117" w14:textId="77777777" w:rsidR="0087491C" w:rsidRDefault="0087491C" w:rsidP="0087491C"/>
        </w:tc>
      </w:tr>
      <w:tr w:rsidR="0087491C" w14:paraId="4F4D9494" w14:textId="77777777" w:rsidTr="00D31DE5">
        <w:trPr>
          <w:trHeight w:val="1701"/>
        </w:trPr>
        <w:tc>
          <w:tcPr>
            <w:tcW w:w="2547" w:type="dxa"/>
          </w:tcPr>
          <w:p w14:paraId="353FDF75" w14:textId="77777777" w:rsidR="0095485A" w:rsidRDefault="0095485A" w:rsidP="0087491C"/>
        </w:tc>
        <w:tc>
          <w:tcPr>
            <w:tcW w:w="7224" w:type="dxa"/>
          </w:tcPr>
          <w:p w14:paraId="6E6C6437" w14:textId="77777777" w:rsidR="0087491C" w:rsidRDefault="0087491C" w:rsidP="0087491C"/>
        </w:tc>
      </w:tr>
      <w:tr w:rsidR="0087491C" w14:paraId="05733EE7" w14:textId="77777777" w:rsidTr="00D31DE5">
        <w:trPr>
          <w:trHeight w:val="1701"/>
        </w:trPr>
        <w:tc>
          <w:tcPr>
            <w:tcW w:w="2547" w:type="dxa"/>
          </w:tcPr>
          <w:p w14:paraId="6E49E2AE" w14:textId="77777777" w:rsidR="0087491C" w:rsidRDefault="0087491C" w:rsidP="0087491C"/>
        </w:tc>
        <w:tc>
          <w:tcPr>
            <w:tcW w:w="7224" w:type="dxa"/>
          </w:tcPr>
          <w:p w14:paraId="238A2326" w14:textId="77777777" w:rsidR="0087491C" w:rsidRDefault="0087491C" w:rsidP="0087491C"/>
        </w:tc>
      </w:tr>
      <w:tr w:rsidR="0087491C" w14:paraId="0295C6B0" w14:textId="77777777" w:rsidTr="00D31DE5">
        <w:trPr>
          <w:trHeight w:val="1701"/>
        </w:trPr>
        <w:tc>
          <w:tcPr>
            <w:tcW w:w="2547" w:type="dxa"/>
          </w:tcPr>
          <w:p w14:paraId="3140CC15" w14:textId="77777777" w:rsidR="0087491C" w:rsidRDefault="0087491C" w:rsidP="0087491C"/>
        </w:tc>
        <w:tc>
          <w:tcPr>
            <w:tcW w:w="7224" w:type="dxa"/>
          </w:tcPr>
          <w:p w14:paraId="1DE202E5" w14:textId="77777777" w:rsidR="0087491C" w:rsidRDefault="0087491C" w:rsidP="0087491C"/>
        </w:tc>
      </w:tr>
      <w:tr w:rsidR="0087491C" w14:paraId="6BE629A3" w14:textId="77777777" w:rsidTr="00D31DE5">
        <w:trPr>
          <w:trHeight w:val="1701"/>
        </w:trPr>
        <w:tc>
          <w:tcPr>
            <w:tcW w:w="2547" w:type="dxa"/>
          </w:tcPr>
          <w:p w14:paraId="46F409F4" w14:textId="77777777" w:rsidR="0087491C" w:rsidRDefault="0087491C" w:rsidP="0087491C"/>
        </w:tc>
        <w:tc>
          <w:tcPr>
            <w:tcW w:w="7224" w:type="dxa"/>
          </w:tcPr>
          <w:p w14:paraId="1B2EC271" w14:textId="77777777" w:rsidR="0087491C" w:rsidRDefault="0087491C" w:rsidP="0087491C"/>
        </w:tc>
      </w:tr>
      <w:tr w:rsidR="0087491C" w14:paraId="5067F5AA" w14:textId="77777777" w:rsidTr="00D31DE5">
        <w:trPr>
          <w:trHeight w:val="1701"/>
        </w:trPr>
        <w:tc>
          <w:tcPr>
            <w:tcW w:w="2547" w:type="dxa"/>
          </w:tcPr>
          <w:p w14:paraId="77D84214" w14:textId="77777777" w:rsidR="0087491C" w:rsidRDefault="0087491C" w:rsidP="0087491C"/>
        </w:tc>
        <w:tc>
          <w:tcPr>
            <w:tcW w:w="7224" w:type="dxa"/>
          </w:tcPr>
          <w:p w14:paraId="3E6C00D0" w14:textId="77777777" w:rsidR="0087491C" w:rsidRDefault="0087491C" w:rsidP="0087491C"/>
        </w:tc>
      </w:tr>
      <w:tr w:rsidR="001F4333" w14:paraId="3FB90408" w14:textId="77777777" w:rsidTr="00D31DE5">
        <w:trPr>
          <w:trHeight w:val="1701"/>
        </w:trPr>
        <w:tc>
          <w:tcPr>
            <w:tcW w:w="2547" w:type="dxa"/>
          </w:tcPr>
          <w:p w14:paraId="3F486D40" w14:textId="77777777" w:rsidR="001F4333" w:rsidRDefault="001F4333" w:rsidP="0087491C"/>
        </w:tc>
        <w:tc>
          <w:tcPr>
            <w:tcW w:w="7224" w:type="dxa"/>
          </w:tcPr>
          <w:p w14:paraId="5893F8B4" w14:textId="77777777" w:rsidR="001F4333" w:rsidRDefault="001F4333" w:rsidP="0087491C"/>
        </w:tc>
      </w:tr>
      <w:tr w:rsidR="001F4333" w14:paraId="75DC9EDD" w14:textId="77777777" w:rsidTr="00D31DE5">
        <w:trPr>
          <w:trHeight w:val="1701"/>
        </w:trPr>
        <w:tc>
          <w:tcPr>
            <w:tcW w:w="2547" w:type="dxa"/>
          </w:tcPr>
          <w:p w14:paraId="37DC7D4D" w14:textId="77777777" w:rsidR="001F4333" w:rsidRDefault="001F4333" w:rsidP="0087491C"/>
        </w:tc>
        <w:tc>
          <w:tcPr>
            <w:tcW w:w="7224" w:type="dxa"/>
          </w:tcPr>
          <w:p w14:paraId="20BFB703" w14:textId="77777777" w:rsidR="001F4333" w:rsidRDefault="001F4333" w:rsidP="0087491C"/>
        </w:tc>
      </w:tr>
      <w:tr w:rsidR="00176FE0" w14:paraId="017D6423" w14:textId="77777777" w:rsidTr="00D31DE5">
        <w:trPr>
          <w:trHeight w:val="1701"/>
        </w:trPr>
        <w:tc>
          <w:tcPr>
            <w:tcW w:w="2547" w:type="dxa"/>
          </w:tcPr>
          <w:p w14:paraId="2BC78E01" w14:textId="77777777" w:rsidR="00176FE0" w:rsidRDefault="00176FE0" w:rsidP="0087491C"/>
        </w:tc>
        <w:tc>
          <w:tcPr>
            <w:tcW w:w="7224" w:type="dxa"/>
          </w:tcPr>
          <w:p w14:paraId="219F90A9" w14:textId="77777777" w:rsidR="00176FE0" w:rsidRDefault="00176FE0" w:rsidP="0087491C"/>
        </w:tc>
      </w:tr>
      <w:tr w:rsidR="00176FE0" w14:paraId="1F0EA550" w14:textId="77777777" w:rsidTr="00D31DE5">
        <w:trPr>
          <w:trHeight w:val="1701"/>
        </w:trPr>
        <w:tc>
          <w:tcPr>
            <w:tcW w:w="2547" w:type="dxa"/>
          </w:tcPr>
          <w:p w14:paraId="427743CB" w14:textId="77777777" w:rsidR="00176FE0" w:rsidRDefault="00176FE0" w:rsidP="0087491C"/>
        </w:tc>
        <w:tc>
          <w:tcPr>
            <w:tcW w:w="7224" w:type="dxa"/>
          </w:tcPr>
          <w:p w14:paraId="74709B9C" w14:textId="77777777" w:rsidR="00176FE0" w:rsidRDefault="00176FE0" w:rsidP="0087491C"/>
        </w:tc>
      </w:tr>
      <w:tr w:rsidR="001F4333" w14:paraId="0F757E63" w14:textId="77777777" w:rsidTr="00D31DE5">
        <w:trPr>
          <w:trHeight w:val="1701"/>
        </w:trPr>
        <w:tc>
          <w:tcPr>
            <w:tcW w:w="2547" w:type="dxa"/>
          </w:tcPr>
          <w:p w14:paraId="0FE8A849" w14:textId="77777777" w:rsidR="001F4333" w:rsidRDefault="001F4333" w:rsidP="0087491C"/>
        </w:tc>
        <w:tc>
          <w:tcPr>
            <w:tcW w:w="7224" w:type="dxa"/>
          </w:tcPr>
          <w:p w14:paraId="6B8CB12A" w14:textId="77777777" w:rsidR="001F4333" w:rsidRDefault="001F4333" w:rsidP="0087491C"/>
        </w:tc>
      </w:tr>
    </w:tbl>
    <w:p w14:paraId="297E659F" w14:textId="77777777" w:rsidR="00185E25" w:rsidRDefault="00185E25" w:rsidP="00E17953"/>
    <w:p w14:paraId="710D4D71" w14:textId="77777777" w:rsidR="00736004" w:rsidRPr="00736004" w:rsidRDefault="00736004" w:rsidP="00736004">
      <w:pPr>
        <w:pStyle w:val="Heading2"/>
      </w:pPr>
      <w:bookmarkStart w:id="32" w:name="_Toc195116643"/>
      <w:r w:rsidRPr="00736004">
        <w:lastRenderedPageBreak/>
        <w:t>Object</w:t>
      </w:r>
      <w:r w:rsidR="00D52A26" w:rsidRPr="00D52A26">
        <w:rPr>
          <w:noProof/>
        </w:rPr>
        <mc:AlternateContent>
          <mc:Choice Requires="wps">
            <w:drawing>
              <wp:anchor distT="0" distB="0" distL="114300" distR="114300" simplePos="0" relativeHeight="251841536" behindDoc="1" locked="1" layoutInCell="1" allowOverlap="1" wp14:anchorId="3FABD994" wp14:editId="3EC6E898">
                <wp:simplePos x="0" y="0"/>
                <wp:positionH relativeFrom="page">
                  <wp:posOffset>-431165</wp:posOffset>
                </wp:positionH>
                <wp:positionV relativeFrom="paragraph">
                  <wp:posOffset>-728980</wp:posOffset>
                </wp:positionV>
                <wp:extent cx="7437120" cy="1277620"/>
                <wp:effectExtent l="0" t="0" r="0" b="0"/>
                <wp:wrapNone/>
                <wp:docPr id="13331" name="Rectangle: Rounded Corners 1333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D5B5748" id="Rectangle: Rounded Corners 13331" o:spid="_x0000_s1026" alt="&quot;&quot;" style="position:absolute;margin-left:-33.95pt;margin-top:-57.4pt;width:585.6pt;height:100.6pt;z-index:-25147494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BUpNfb5AAAABEBAAAPAAAAZHJz&#13;&#10;L2Rvd25yZXYueG1sTI9BT8MwDIXvSPyHyEjctrRsKl3XdBogxBHWTWLHrDVNReNUTbaWf493gotl&#13;&#10;y8/P78s3k+3EBQffOlIQzyMQSJWrW2oUHPavsxSED5pq3TlCBT/oYVPc3uQ6q91IO7yUoRFsQj7T&#13;&#10;CkwIfSalrwxa7eeuR+LdlxusDjwOjawHPbK57eRDFCXS6pb4g9E9PhusvsuzVWC3R9yP4VM/pXQs&#13;&#10;zerdHN4+dkrd300vay7bNYiAU/i7gCsD54eCg53cmWovOgWz5HHFUm7ieMkkV0kcLRYgTgrSZAmy&#13;&#10;yOV/kuIX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VKTX2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Pr="00736004">
        <w:t xml:space="preserve"> Symbols</w:t>
      </w:r>
      <w:bookmarkEnd w:id="32"/>
    </w:p>
    <w:p w14:paraId="2660C93C" w14:textId="77777777" w:rsidR="00736004" w:rsidRPr="00736004" w:rsidRDefault="00736004" w:rsidP="00630410">
      <w:pPr>
        <w:pStyle w:val="H3minusspaceafter"/>
      </w:pPr>
      <w:r w:rsidRPr="00736004">
        <w:rPr>
          <w:u w:val="single"/>
        </w:rPr>
        <w:t xml:space="preserve">What </w:t>
      </w:r>
      <w:r w:rsidRPr="00736004">
        <w:t>are object symbols?</w:t>
      </w:r>
    </w:p>
    <w:p w14:paraId="6A14CCE6" w14:textId="77777777" w:rsidR="00736004" w:rsidRPr="00736004" w:rsidRDefault="00736004" w:rsidP="00D00151">
      <w:r w:rsidRPr="00736004">
        <w:t xml:space="preserve">Objects can be used to represent a place, person or activity. </w:t>
      </w:r>
    </w:p>
    <w:p w14:paraId="3B05860C" w14:textId="77777777" w:rsidR="00736004" w:rsidRPr="00736004" w:rsidRDefault="00736004" w:rsidP="00630410">
      <w:pPr>
        <w:pStyle w:val="H3minusspaceafter"/>
      </w:pPr>
      <w:r w:rsidRPr="00736004">
        <w:rPr>
          <w:u w:val="single"/>
        </w:rPr>
        <w:t>Why</w:t>
      </w:r>
      <w:r w:rsidRPr="00736004">
        <w:t xml:space="preserve"> use them?</w:t>
      </w:r>
    </w:p>
    <w:p w14:paraId="5DF442D0" w14:textId="77777777" w:rsidR="00736004" w:rsidRPr="00736004" w:rsidRDefault="00736004" w:rsidP="00D00151">
      <w:r w:rsidRPr="00736004">
        <w:t xml:space="preserve">Object symbols are particularly useful for supporting </w:t>
      </w:r>
      <w:r w:rsidR="005268A0">
        <w:t>[Name]</w:t>
      </w:r>
      <w:r w:rsidRPr="00736004">
        <w:t>’s communication, given his visual impairment. They help him to understand what will happen next.</w:t>
      </w:r>
    </w:p>
    <w:p w14:paraId="7EB41833" w14:textId="77777777" w:rsidR="00736004" w:rsidRPr="00736004" w:rsidRDefault="00736004" w:rsidP="00630410">
      <w:pPr>
        <w:pStyle w:val="H3minusspaceafter"/>
      </w:pPr>
      <w:r w:rsidRPr="00736004">
        <w:rPr>
          <w:u w:val="single"/>
        </w:rPr>
        <w:t>How</w:t>
      </w:r>
      <w:r w:rsidRPr="00736004">
        <w:t xml:space="preserve"> does [</w:t>
      </w:r>
      <w:r w:rsidR="00F77BCA">
        <w:t>N</w:t>
      </w:r>
      <w:r w:rsidRPr="00736004">
        <w:t>ame] use them?</w:t>
      </w:r>
    </w:p>
    <w:p w14:paraId="5E115948" w14:textId="77777777" w:rsidR="00736004" w:rsidRPr="00736004" w:rsidRDefault="008A2160" w:rsidP="00D00151">
      <w:r>
        <w:t>[</w:t>
      </w:r>
      <w:r w:rsidR="00736004" w:rsidRPr="00736004">
        <w:t>Insert person specific information</w:t>
      </w:r>
      <w:r>
        <w:t xml:space="preserve"> &amp; </w:t>
      </w:r>
      <w:r w:rsidRPr="008A2160">
        <w:t>photo of object symbols</w:t>
      </w:r>
      <w:r>
        <w:t xml:space="preserve"> below</w:t>
      </w:r>
      <w:r w:rsidR="00F77BCA">
        <w:t xml:space="preserve">, </w:t>
      </w:r>
      <w:r w:rsidR="00F77BCA" w:rsidRPr="00F77BCA">
        <w:t xml:space="preserve">image source </w:t>
      </w:r>
      <w:hyperlink r:id="rId33" w:tooltip="web article on DIY Tangible object symbols" w:history="1">
        <w:r w:rsidR="00F77BCA" w:rsidRPr="0098701C">
          <w:rPr>
            <w:rStyle w:val="Hyperlink"/>
          </w:rPr>
          <w:t>Communication Matrix Community Post DIY Tangible object symbols.</w:t>
        </w:r>
      </w:hyperlink>
      <w:r w:rsidR="001831B5">
        <w:t>]</w:t>
      </w:r>
    </w:p>
    <w:p w14:paraId="5A9B09A1" w14:textId="77777777" w:rsidR="00736004" w:rsidRDefault="00F77BCA">
      <w:pPr>
        <w:spacing w:line="240" w:lineRule="auto"/>
        <w:rPr>
          <w:rFonts w:ascii="Arial Rounded MT Bold" w:eastAsia="Times New Roman" w:hAnsi="Times New Roman" w:cs="Arial Rounded MT Bold"/>
          <w:kern w:val="24"/>
          <w:sz w:val="60"/>
          <w:szCs w:val="60"/>
        </w:rPr>
      </w:pPr>
      <w:r w:rsidRPr="004256F5">
        <w:rPr>
          <w:noProof/>
        </w:rPr>
        <w:drawing>
          <wp:inline distT="0" distB="0" distL="0" distR="0" wp14:anchorId="6FD5E349" wp14:editId="7B7D6013">
            <wp:extent cx="5117560" cy="3838880"/>
            <wp:effectExtent l="38100" t="38100" r="45085" b="47625"/>
            <wp:docPr id="32" name="Content Placeholder 6" descr="example of various object symbols">
              <a:extLst xmlns:a="http://schemas.openxmlformats.org/drawingml/2006/main">
                <a:ext uri="{FF2B5EF4-FFF2-40B4-BE49-F238E27FC236}">
                  <a16:creationId xmlns:a16="http://schemas.microsoft.com/office/drawing/2014/main" id="{25A7DCE7-713C-4F30-B9EC-0EC4E556E3CB}"/>
                </a:ext>
              </a:extLst>
            </wp:docPr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2" name="Content Placeholder 6" descr="example of various object symbols">
                      <a:extLst>
                        <a:ext uri="{FF2B5EF4-FFF2-40B4-BE49-F238E27FC236}">
                          <a16:creationId xmlns:a16="http://schemas.microsoft.com/office/drawing/2014/main" id="{25A7DCE7-713C-4F30-B9EC-0EC4E556E3CB}"/>
                        </a:ext>
                      </a:extLst>
                    </pic:cNvPr>
                    <pic:cNvPicPr>
                      <a:picLocks noGrp="1" noChangeAspect="1"/>
                    </pic:cNvPicPr>
                  </pic:nvPicPr>
                  <pic:blipFill>
                    <a:blip r:embed="rId3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141807" cy="3857068"/>
                    </a:xfrm>
                    <a:prstGeom prst="rect">
                      <a:avLst/>
                    </a:prstGeom>
                    <a:ln w="38100">
                      <a:solidFill>
                        <a:schemeClr val="accent5"/>
                      </a:solidFill>
                    </a:ln>
                  </pic:spPr>
                </pic:pic>
              </a:graphicData>
            </a:graphic>
          </wp:inline>
        </w:drawing>
      </w:r>
      <w:r w:rsidR="00736004">
        <w:rPr>
          <w:rFonts w:ascii="Arial Rounded MT Bold" w:eastAsia="Times New Roman" w:hAnsi="Times New Roman" w:cs="Arial Rounded MT Bold"/>
          <w:kern w:val="24"/>
          <w:sz w:val="60"/>
          <w:szCs w:val="60"/>
        </w:rPr>
        <w:br w:type="page"/>
      </w:r>
    </w:p>
    <w:bookmarkStart w:id="33" w:name="_Toc195116644"/>
    <w:p w14:paraId="08CD439A" w14:textId="77777777" w:rsidR="00736004" w:rsidRPr="00736004" w:rsidRDefault="00D52A26" w:rsidP="00736004">
      <w:pPr>
        <w:pStyle w:val="Heading2"/>
      </w:pPr>
      <w:r w:rsidRPr="00CE1726">
        <w:rPr>
          <w:noProof/>
          <w:color w:val="F7B795" w:themeColor="accent5"/>
        </w:rPr>
        <w:lastRenderedPageBreak/>
        <mc:AlternateContent>
          <mc:Choice Requires="wps">
            <w:drawing>
              <wp:anchor distT="0" distB="0" distL="114300" distR="114300" simplePos="0" relativeHeight="251843584" behindDoc="1" locked="1" layoutInCell="1" allowOverlap="1" wp14:anchorId="13DBC326" wp14:editId="70DA4139">
                <wp:simplePos x="0" y="0"/>
                <wp:positionH relativeFrom="page">
                  <wp:posOffset>-412115</wp:posOffset>
                </wp:positionH>
                <wp:positionV relativeFrom="paragraph">
                  <wp:posOffset>-728980</wp:posOffset>
                </wp:positionV>
                <wp:extent cx="7437120" cy="1277620"/>
                <wp:effectExtent l="0" t="0" r="0" b="0"/>
                <wp:wrapNone/>
                <wp:docPr id="13332" name="Rectangle: Rounded Corners 1333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F7036AA" id="Rectangle: Rounded Corners 13332" o:spid="_x0000_s1026" alt="&quot;&quot;" style="position:absolute;margin-left:-32.45pt;margin-top:-57.4pt;width:585.6pt;height:100.6pt;z-index:-25147289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BZmGea5AAAABEBAAAPAAAAZHJz&#13;&#10;L2Rvd25yZXYueG1sTI9BT8MwDIXvSPyHyEjctrRQVV3XdBogxBHWTWLHrDVNReNUTbaWf493gotl&#13;&#10;y8/P7ys2s+3FBUffOVIQLyMQSLVrOmoVHPaviwyED5oa3TtCBT/oYVPe3hQ6b9xEO7xUoRVsQj7X&#13;&#10;CkwIQy6lrw1a7ZduQOLdlxutDjyOrWxGPbG57eVDFKXS6o74g9EDPhusv6uzVWC3R9xP4VM/ZXSs&#13;&#10;zOrdHN4+dkrd380vay7bNYiAc/i7gCsD54eSg53cmRovegWLNFmxlJs4TpjkKomj9BHESUGWJiDL&#13;&#10;Qv4nKX8B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WZhnmu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736004" w:rsidRPr="00736004">
        <w:t>Object Symbols</w:t>
      </w:r>
      <w:r w:rsidR="008177FE">
        <w:t xml:space="preserve"> – </w:t>
      </w:r>
      <w:r w:rsidR="008177FE" w:rsidRPr="008177FE">
        <w:rPr>
          <w:color w:val="F7B795" w:themeColor="accent5"/>
        </w:rPr>
        <w:t>[year]</w:t>
      </w:r>
      <w:bookmarkEnd w:id="33"/>
    </w:p>
    <w:p w14:paraId="45A723D1" w14:textId="77777777" w:rsidR="00873C1B" w:rsidRDefault="00873C1B" w:rsidP="00873C1B">
      <w:r>
        <w:t>[</w:t>
      </w:r>
      <w:r w:rsidRPr="00736004">
        <w:t xml:space="preserve">insert </w:t>
      </w:r>
      <w:r w:rsidR="00C57A91">
        <w:t xml:space="preserve">photo of object &amp; </w:t>
      </w:r>
      <w:r w:rsidRPr="00736004">
        <w:t>information to draw attention to</w:t>
      </w:r>
      <w:r>
        <w:t>]</w:t>
      </w:r>
    </w:p>
    <w:p w14:paraId="3815DD98" w14:textId="77777777" w:rsidR="00873C1B" w:rsidRPr="00873C1B" w:rsidRDefault="000C6B0D" w:rsidP="00873C1B">
      <w:r w:rsidRPr="004256F5">
        <w:rPr>
          <w:noProof/>
        </w:rPr>
        <w:drawing>
          <wp:inline distT="0" distB="0" distL="0" distR="0" wp14:anchorId="00051F4C" wp14:editId="5F8E5630">
            <wp:extent cx="4067175" cy="3050945"/>
            <wp:effectExtent l="38100" t="38100" r="28575" b="35560"/>
            <wp:docPr id="14" name="Content Placeholder 6" descr="example of various object symbols">
              <a:extLst xmlns:a="http://schemas.openxmlformats.org/drawingml/2006/main">
                <a:ext uri="{FF2B5EF4-FFF2-40B4-BE49-F238E27FC236}">
                  <a16:creationId xmlns:a16="http://schemas.microsoft.com/office/drawing/2014/main" id="{25A7DCE7-713C-4F30-B9EC-0EC4E556E3CB}"/>
                </a:ext>
              </a:extLst>
            </wp:docPr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" name="Content Placeholder 6" descr="example of various object symbols">
                      <a:extLst>
                        <a:ext uri="{FF2B5EF4-FFF2-40B4-BE49-F238E27FC236}">
                          <a16:creationId xmlns:a16="http://schemas.microsoft.com/office/drawing/2014/main" id="{25A7DCE7-713C-4F30-B9EC-0EC4E556E3CB}"/>
                        </a:ext>
                      </a:extLst>
                    </pic:cNvPr>
                    <pic:cNvPicPr>
                      <a:picLocks noGrp="1" noChangeAspect="1"/>
                    </pic:cNvPicPr>
                  </pic:nvPicPr>
                  <pic:blipFill>
                    <a:blip r:embed="rId3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074449" cy="3056402"/>
                    </a:xfrm>
                    <a:prstGeom prst="rect">
                      <a:avLst/>
                    </a:prstGeom>
                    <a:ln w="38100">
                      <a:solidFill>
                        <a:schemeClr val="accent5"/>
                      </a:solidFill>
                    </a:ln>
                  </pic:spPr>
                </pic:pic>
              </a:graphicData>
            </a:graphic>
          </wp:inline>
        </w:drawing>
      </w:r>
    </w:p>
    <w:tbl>
      <w:tblPr>
        <w:tblStyle w:val="TableGrid"/>
        <w:tblW w:w="0" w:type="auto"/>
        <w:tblCellMar>
          <w:top w:w="57" w:type="dxa"/>
          <w:left w:w="284" w:type="dxa"/>
          <w:bottom w:w="57" w:type="dxa"/>
          <w:right w:w="284" w:type="dxa"/>
        </w:tblCellMar>
        <w:tblLook w:val="06A0" w:firstRow="1" w:lastRow="0" w:firstColumn="1" w:lastColumn="0" w:noHBand="1" w:noVBand="1"/>
        <w:tblCaption w:val="Object Symbols "/>
        <w:tblDescription w:val="Objects as symbols and what they represent"/>
      </w:tblPr>
      <w:tblGrid>
        <w:gridCol w:w="2547"/>
        <w:gridCol w:w="7224"/>
      </w:tblGrid>
      <w:tr w:rsidR="003F2612" w14:paraId="3BBE2B70" w14:textId="77777777" w:rsidTr="00D31DE5">
        <w:trPr>
          <w:trHeight w:hRule="exact" w:val="567"/>
          <w:tblHeader/>
        </w:trPr>
        <w:tc>
          <w:tcPr>
            <w:tcW w:w="2547" w:type="dxa"/>
            <w:shd w:val="clear" w:color="auto" w:fill="F7B795" w:themeFill="accent5"/>
          </w:tcPr>
          <w:p w14:paraId="39E2F3CD" w14:textId="77777777" w:rsidR="003F2612" w:rsidRDefault="003F2612" w:rsidP="00251695">
            <w:pPr>
              <w:pStyle w:val="Heading3"/>
              <w:spacing w:before="0"/>
            </w:pPr>
            <w:r>
              <w:t>Object</w:t>
            </w:r>
          </w:p>
        </w:tc>
        <w:tc>
          <w:tcPr>
            <w:tcW w:w="7224" w:type="dxa"/>
            <w:shd w:val="clear" w:color="auto" w:fill="F7B795" w:themeFill="accent5"/>
          </w:tcPr>
          <w:p w14:paraId="52AFC24F" w14:textId="77777777" w:rsidR="003F2612" w:rsidRDefault="003F2612" w:rsidP="00251695">
            <w:pPr>
              <w:pStyle w:val="Heading3"/>
              <w:spacing w:before="0"/>
            </w:pPr>
            <w:r>
              <w:t>Represents</w:t>
            </w:r>
          </w:p>
        </w:tc>
      </w:tr>
      <w:tr w:rsidR="003F2612" w14:paraId="4171A2BB" w14:textId="77777777" w:rsidTr="00D31DE5">
        <w:trPr>
          <w:trHeight w:hRule="exact" w:val="567"/>
        </w:trPr>
        <w:tc>
          <w:tcPr>
            <w:tcW w:w="2547" w:type="dxa"/>
          </w:tcPr>
          <w:p w14:paraId="09954042" w14:textId="77777777" w:rsidR="003F2612" w:rsidRDefault="003F2612" w:rsidP="00304EA6"/>
        </w:tc>
        <w:tc>
          <w:tcPr>
            <w:tcW w:w="7224" w:type="dxa"/>
          </w:tcPr>
          <w:p w14:paraId="3DCECBEA" w14:textId="77777777" w:rsidR="003F2612" w:rsidRDefault="003F2612" w:rsidP="00304EA6"/>
        </w:tc>
      </w:tr>
      <w:tr w:rsidR="00D31DE5" w14:paraId="5AA05193" w14:textId="77777777" w:rsidTr="00D31DE5">
        <w:trPr>
          <w:trHeight w:hRule="exact" w:val="567"/>
        </w:trPr>
        <w:tc>
          <w:tcPr>
            <w:tcW w:w="2547" w:type="dxa"/>
          </w:tcPr>
          <w:p w14:paraId="3F7CA7CA" w14:textId="77777777" w:rsidR="00D31DE5" w:rsidRDefault="00D31DE5" w:rsidP="00304EA6"/>
        </w:tc>
        <w:tc>
          <w:tcPr>
            <w:tcW w:w="7224" w:type="dxa"/>
          </w:tcPr>
          <w:p w14:paraId="2C3DD1A4" w14:textId="77777777" w:rsidR="00D31DE5" w:rsidRDefault="00D31DE5" w:rsidP="00304EA6"/>
        </w:tc>
      </w:tr>
      <w:tr w:rsidR="00D31DE5" w14:paraId="66F69FC3" w14:textId="77777777" w:rsidTr="00D31DE5">
        <w:trPr>
          <w:trHeight w:hRule="exact" w:val="567"/>
        </w:trPr>
        <w:tc>
          <w:tcPr>
            <w:tcW w:w="2547" w:type="dxa"/>
          </w:tcPr>
          <w:p w14:paraId="53665BCD" w14:textId="77777777" w:rsidR="00D31DE5" w:rsidRDefault="00D31DE5" w:rsidP="00304EA6"/>
        </w:tc>
        <w:tc>
          <w:tcPr>
            <w:tcW w:w="7224" w:type="dxa"/>
          </w:tcPr>
          <w:p w14:paraId="18DCBACA" w14:textId="77777777" w:rsidR="00D31DE5" w:rsidRDefault="00D31DE5" w:rsidP="00304EA6"/>
        </w:tc>
      </w:tr>
      <w:tr w:rsidR="00D31DE5" w14:paraId="50F93A78" w14:textId="77777777" w:rsidTr="00D31DE5">
        <w:trPr>
          <w:trHeight w:hRule="exact" w:val="567"/>
        </w:trPr>
        <w:tc>
          <w:tcPr>
            <w:tcW w:w="2547" w:type="dxa"/>
          </w:tcPr>
          <w:p w14:paraId="1E5BE784" w14:textId="77777777" w:rsidR="00D31DE5" w:rsidRDefault="00D31DE5" w:rsidP="00304EA6"/>
        </w:tc>
        <w:tc>
          <w:tcPr>
            <w:tcW w:w="7224" w:type="dxa"/>
          </w:tcPr>
          <w:p w14:paraId="46CD671A" w14:textId="77777777" w:rsidR="00D31DE5" w:rsidRDefault="00D31DE5" w:rsidP="00304EA6"/>
        </w:tc>
      </w:tr>
      <w:tr w:rsidR="00682F98" w14:paraId="22A2C2D3" w14:textId="77777777" w:rsidTr="00D31DE5">
        <w:trPr>
          <w:trHeight w:hRule="exact" w:val="567"/>
        </w:trPr>
        <w:tc>
          <w:tcPr>
            <w:tcW w:w="2547" w:type="dxa"/>
          </w:tcPr>
          <w:p w14:paraId="0444E843" w14:textId="77777777" w:rsidR="00682F98" w:rsidRDefault="00682F98" w:rsidP="00304EA6"/>
        </w:tc>
        <w:tc>
          <w:tcPr>
            <w:tcW w:w="7224" w:type="dxa"/>
          </w:tcPr>
          <w:p w14:paraId="628EFD92" w14:textId="77777777" w:rsidR="00682F98" w:rsidRDefault="00682F98" w:rsidP="00304EA6"/>
        </w:tc>
      </w:tr>
      <w:tr w:rsidR="00682F98" w14:paraId="03F29ABE" w14:textId="77777777" w:rsidTr="00D31DE5">
        <w:trPr>
          <w:trHeight w:hRule="exact" w:val="567"/>
        </w:trPr>
        <w:tc>
          <w:tcPr>
            <w:tcW w:w="2547" w:type="dxa"/>
          </w:tcPr>
          <w:p w14:paraId="5918EAFF" w14:textId="77777777" w:rsidR="00682F98" w:rsidRDefault="00682F98" w:rsidP="00304EA6"/>
        </w:tc>
        <w:tc>
          <w:tcPr>
            <w:tcW w:w="7224" w:type="dxa"/>
          </w:tcPr>
          <w:p w14:paraId="2BFC2A61" w14:textId="77777777" w:rsidR="00682F98" w:rsidRDefault="00682F98" w:rsidP="00304EA6"/>
        </w:tc>
      </w:tr>
      <w:tr w:rsidR="003F2612" w14:paraId="333AD903" w14:textId="77777777" w:rsidTr="00D31DE5">
        <w:trPr>
          <w:trHeight w:hRule="exact" w:val="567"/>
        </w:trPr>
        <w:tc>
          <w:tcPr>
            <w:tcW w:w="2547" w:type="dxa"/>
          </w:tcPr>
          <w:p w14:paraId="0D2713CA" w14:textId="77777777" w:rsidR="003F2612" w:rsidRDefault="003F2612" w:rsidP="00304EA6"/>
        </w:tc>
        <w:tc>
          <w:tcPr>
            <w:tcW w:w="7224" w:type="dxa"/>
          </w:tcPr>
          <w:p w14:paraId="2F2ED8AB" w14:textId="77777777" w:rsidR="003F2612" w:rsidRDefault="003F2612" w:rsidP="00304EA6"/>
        </w:tc>
      </w:tr>
      <w:tr w:rsidR="003F2612" w14:paraId="0ED9D1E3" w14:textId="77777777" w:rsidTr="00D31DE5">
        <w:trPr>
          <w:trHeight w:hRule="exact" w:val="567"/>
        </w:trPr>
        <w:tc>
          <w:tcPr>
            <w:tcW w:w="2547" w:type="dxa"/>
          </w:tcPr>
          <w:p w14:paraId="73A4071A" w14:textId="77777777" w:rsidR="003F2612" w:rsidRDefault="003F2612" w:rsidP="00304EA6"/>
        </w:tc>
        <w:tc>
          <w:tcPr>
            <w:tcW w:w="7224" w:type="dxa"/>
          </w:tcPr>
          <w:p w14:paraId="76B1676E" w14:textId="77777777" w:rsidR="003F2612" w:rsidRDefault="003F2612" w:rsidP="00304EA6"/>
        </w:tc>
      </w:tr>
    </w:tbl>
    <w:p w14:paraId="5555ACBB" w14:textId="77777777" w:rsidR="00736004" w:rsidRDefault="00736004">
      <w:pPr>
        <w:spacing w:line="240" w:lineRule="auto"/>
      </w:pPr>
      <w:r>
        <w:br w:type="page"/>
      </w:r>
    </w:p>
    <w:p w14:paraId="52D075C6" w14:textId="77777777" w:rsidR="00736004" w:rsidRPr="009D4A03" w:rsidRDefault="001B2C44" w:rsidP="00BD667A">
      <w:pPr>
        <w:pStyle w:val="Heading2nobackground"/>
      </w:pPr>
      <w:r>
        <w:lastRenderedPageBreak/>
        <w:drawing>
          <wp:anchor distT="0" distB="0" distL="114300" distR="114300" simplePos="0" relativeHeight="251967488" behindDoc="1" locked="1" layoutInCell="1" allowOverlap="1" wp14:anchorId="728D5663" wp14:editId="333811B2">
            <wp:simplePos x="0" y="0"/>
            <wp:positionH relativeFrom="page">
              <wp:posOffset>-13970</wp:posOffset>
            </wp:positionH>
            <wp:positionV relativeFrom="page">
              <wp:align>top</wp:align>
            </wp:positionV>
            <wp:extent cx="7035165" cy="9427845"/>
            <wp:effectExtent l="0" t="0" r="0" b="1905"/>
            <wp:wrapNone/>
            <wp:docPr id="16" name="Picture 16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" name="Picture 16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3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035165" cy="942784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36004" w:rsidRPr="009D4A03">
        <w:t>Object Symbols</w:t>
      </w:r>
    </w:p>
    <w:p w14:paraId="2242FFBA" w14:textId="77777777" w:rsidR="00736004" w:rsidRDefault="00EB0060" w:rsidP="009D4A03">
      <w:pPr>
        <w:pStyle w:val="Strongpara"/>
        <w:spacing w:after="0"/>
      </w:pPr>
      <w:r w:rsidRPr="00EB0060">
        <w:t>You can help teach the meaning of these symbols</w:t>
      </w:r>
      <w:r w:rsidR="005D6E1F">
        <w:t xml:space="preserve"> </w:t>
      </w:r>
    </w:p>
    <w:p w14:paraId="7F595164" w14:textId="77777777" w:rsidR="00972C3C" w:rsidRPr="00972C3C" w:rsidRDefault="00972C3C" w:rsidP="00AC40D3">
      <w:pPr>
        <w:pStyle w:val="H3minusspaceafter"/>
        <w:spacing w:before="600"/>
        <w:ind w:left="3119"/>
      </w:pPr>
      <w:r w:rsidRPr="00972C3C">
        <w:t>P</w:t>
      </w:r>
      <w:r>
        <w:t>resent</w:t>
      </w:r>
    </w:p>
    <w:p w14:paraId="20946CD4" w14:textId="77777777" w:rsidR="00CB76BD" w:rsidRDefault="00CB76BD" w:rsidP="00AC40D3">
      <w:pPr>
        <w:pStyle w:val="H3minusspaceafter"/>
        <w:ind w:left="3119"/>
        <w:rPr>
          <w:rFonts w:asciiTheme="minorHAnsi" w:hAnsiTheme="minorHAnsi" w:cstheme="minorBidi"/>
          <w:b w:val="0"/>
          <w:bCs w:val="0"/>
          <w:color w:val="auto"/>
          <w:sz w:val="28"/>
          <w:szCs w:val="24"/>
          <w:lang w:val="en-AU"/>
        </w:rPr>
      </w:pPr>
      <w:r w:rsidRPr="00CB76BD">
        <w:rPr>
          <w:rFonts w:asciiTheme="minorHAnsi" w:hAnsiTheme="minorHAnsi" w:cstheme="minorBidi"/>
          <w:b w:val="0"/>
          <w:bCs w:val="0"/>
          <w:color w:val="auto"/>
          <w:sz w:val="28"/>
          <w:szCs w:val="24"/>
          <w:lang w:val="en-AU"/>
        </w:rPr>
        <w:t>Show or give item and give time to explore</w:t>
      </w:r>
    </w:p>
    <w:p w14:paraId="791FD276" w14:textId="77777777" w:rsidR="00736004" w:rsidRDefault="00972C3C" w:rsidP="00AC40D3">
      <w:pPr>
        <w:pStyle w:val="H3minusspaceafter"/>
        <w:ind w:left="3119"/>
      </w:pPr>
      <w:r>
        <w:t>Sign</w:t>
      </w:r>
    </w:p>
    <w:p w14:paraId="54D9E3B7" w14:textId="77777777" w:rsidR="00160D51" w:rsidRPr="00160D51" w:rsidRDefault="00D64C1D" w:rsidP="00AC40D3">
      <w:pPr>
        <w:spacing w:after="0"/>
        <w:ind w:left="3119"/>
      </w:pPr>
      <w:r>
        <w:t xml:space="preserve">Sign </w:t>
      </w:r>
      <w:r w:rsidR="000C6B0D">
        <w:t>what the object represents</w:t>
      </w:r>
    </w:p>
    <w:p w14:paraId="4601BE12" w14:textId="77777777" w:rsidR="00972C3C" w:rsidRPr="00160D51" w:rsidRDefault="00972C3C" w:rsidP="00AC40D3">
      <w:pPr>
        <w:pStyle w:val="Heading3"/>
        <w:spacing w:before="0" w:after="0"/>
        <w:ind w:left="3119"/>
        <w:rPr>
          <w:sz w:val="96"/>
          <w:szCs w:val="96"/>
        </w:rPr>
      </w:pPr>
      <w:r w:rsidRPr="00160D51">
        <w:rPr>
          <w:sz w:val="96"/>
          <w:szCs w:val="96"/>
        </w:rPr>
        <w:t>+</w:t>
      </w:r>
    </w:p>
    <w:p w14:paraId="4BE5832B" w14:textId="77777777" w:rsidR="00972C3C" w:rsidRDefault="00972C3C" w:rsidP="00AC40D3">
      <w:pPr>
        <w:pStyle w:val="H3minusspaceafter"/>
        <w:spacing w:before="0"/>
        <w:ind w:left="3119"/>
      </w:pPr>
      <w:proofErr w:type="gramStart"/>
      <w:r>
        <w:t>Say</w:t>
      </w:r>
      <w:proofErr w:type="gramEnd"/>
    </w:p>
    <w:p w14:paraId="3EE5DF2A" w14:textId="77777777" w:rsidR="00160D51" w:rsidRDefault="00CB76BD" w:rsidP="00AC40D3">
      <w:pPr>
        <w:pStyle w:val="Normal-additionalspace"/>
        <w:ind w:left="3119"/>
      </w:pPr>
      <w:r w:rsidRPr="00CB76BD">
        <w:t>Say what</w:t>
      </w:r>
      <w:r w:rsidR="00D64C1D">
        <w:t xml:space="preserve"> </w:t>
      </w:r>
      <w:r w:rsidR="000C6B0D">
        <w:t>the activity/person/place</w:t>
      </w:r>
      <w:r>
        <w:t xml:space="preserve"> is</w:t>
      </w:r>
    </w:p>
    <w:p w14:paraId="13AF203B" w14:textId="77777777" w:rsidR="00CD1566" w:rsidRDefault="00CD1566" w:rsidP="00AC40D3">
      <w:pPr>
        <w:pStyle w:val="H3minusspaceafter"/>
        <w:spacing w:before="0"/>
        <w:ind w:left="3119"/>
      </w:pPr>
      <w:r>
        <w:t>When?</w:t>
      </w:r>
    </w:p>
    <w:p w14:paraId="40744655" w14:textId="77777777" w:rsidR="00CD1566" w:rsidRPr="00160D51" w:rsidRDefault="00CD1566" w:rsidP="00AC40D3">
      <w:pPr>
        <w:ind w:left="3119"/>
        <w:rPr>
          <w:lang w:val="en-GB"/>
        </w:rPr>
      </w:pPr>
      <w:r w:rsidRPr="00CD1566">
        <w:t xml:space="preserve">Just BEFORE the activity begins </w:t>
      </w:r>
      <w:r w:rsidR="00AC66CC" w:rsidRPr="00AC66CC">
        <w:t>/ person a</w:t>
      </w:r>
      <w:r w:rsidR="001B2C44">
        <w:softHyphen/>
      </w:r>
      <w:r w:rsidR="001B2C44">
        <w:softHyphen/>
      </w:r>
      <w:r w:rsidR="00AC66CC" w:rsidRPr="00AC66CC">
        <w:t>rrives / going to the place</w:t>
      </w:r>
      <w:r w:rsidR="00AC66CC">
        <w:t xml:space="preserve"> </w:t>
      </w:r>
      <w:r w:rsidRPr="00CD1566">
        <w:rPr>
          <w:b/>
          <w:bCs/>
        </w:rPr>
        <w:t>and</w:t>
      </w:r>
      <w:r w:rsidRPr="00CD1566">
        <w:t xml:space="preserve"> DURING</w:t>
      </w:r>
      <w:r>
        <w:t xml:space="preserve"> </w:t>
      </w:r>
      <w:r w:rsidRPr="00CD1566">
        <w:t xml:space="preserve">the </w:t>
      </w:r>
      <w:r w:rsidR="00AC66CC">
        <w:t>event</w:t>
      </w:r>
    </w:p>
    <w:p w14:paraId="323AA13F" w14:textId="77777777" w:rsidR="00F5796E" w:rsidRDefault="00F5796E">
      <w:pPr>
        <w:spacing w:line="240" w:lineRule="auto"/>
      </w:pPr>
    </w:p>
    <w:p w14:paraId="182BC75E" w14:textId="77777777" w:rsidR="00F5796E" w:rsidRDefault="00F5796E">
      <w:pPr>
        <w:spacing w:after="0" w:line="240" w:lineRule="auto"/>
      </w:pPr>
      <w:r>
        <w:br w:type="page"/>
      </w:r>
    </w:p>
    <w:p w14:paraId="5FC1A2BD" w14:textId="14537B18" w:rsidR="0085259F" w:rsidRPr="002241E6" w:rsidRDefault="00E43514" w:rsidP="002241E6">
      <w:pPr>
        <w:pStyle w:val="Heading2"/>
      </w:pPr>
      <w:bookmarkStart w:id="34" w:name="_Toc195116645"/>
      <w:r w:rsidRPr="002241E6">
        <w:lastRenderedPageBreak/>
        <mc:AlternateContent>
          <mc:Choice Requires="wps">
            <w:drawing>
              <wp:anchor distT="0" distB="0" distL="114300" distR="114300" simplePos="0" relativeHeight="251991040" behindDoc="1" locked="1" layoutInCell="1" allowOverlap="1" wp14:anchorId="61A60815" wp14:editId="014C13E2">
                <wp:simplePos x="0" y="0"/>
                <wp:positionH relativeFrom="page">
                  <wp:posOffset>-378460</wp:posOffset>
                </wp:positionH>
                <wp:positionV relativeFrom="paragraph">
                  <wp:posOffset>-819785</wp:posOffset>
                </wp:positionV>
                <wp:extent cx="7437120" cy="1460500"/>
                <wp:effectExtent l="0" t="0" r="5080" b="0"/>
                <wp:wrapNone/>
                <wp:docPr id="1239972978" name="Rectangle: Rounded Corners 1333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460500"/>
                        </a:xfrm>
                        <a:prstGeom prst="roundRect">
                          <a:avLst/>
                        </a:prstGeom>
                        <a:solidFill>
                          <a:schemeClr val="accent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03E1120" id="Rectangle: Rounded Corners 13332" o:spid="_x0000_s1026" alt="&quot;&quot;" style="position:absolute;margin-left:-29.8pt;margin-top:-64.55pt;width:585.6pt;height:115pt;z-index:-2513254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LLirUdQIAAGgFAAAOAAAAZHJzL2Uyb0RvYy54bWysVG1P2zAQ/j5p/8Hy95GkKy+rSFEFYpqE&#13;&#10;AAETn41jE0uOzzu7Tbtfv7PTpgzQJk37kpx974+fu9OzdWfZSmEw4GpeHZScKSehMe655t8fLj+d&#13;&#10;cBaicI2w4FTNNyrws/nHD6e9n6kJtGAbhYyCuDDrfc3bGP2sKIJsVSfCAXjlSKkBOxHpiM9Fg6Kn&#13;&#10;6J0tJmV5VPSAjUeQKgS6vRiUfJ7ja61kvNE6qMhszam2mL+Yv0/pW8xPxewZhW+N3JYh/qGKThhH&#13;&#10;ScdQFyIKtkTzJlRnJEIAHQ8kdAVobaTKPVA3Vfmqm/tWeJV7IXCCH2EK/y+svF7d+1skGHofZoHE&#13;&#10;1MVaY5f+VB9bZ7A2I1hqHZmky+Pp5+NqQphK0lXTo/KwzHAWe3ePIX5V0LEk1Bxh6Zo7epKMlFhd&#13;&#10;hUh5yX5nl1IGsKa5NNbmQ6KBOrfIVoIeUEipXKzSo5HXb5bWJXsHyXNQp5ti31SW4saqZGfdndLM&#13;&#10;NNTGJBeT+fY2Ua6hFY0a8lOHY4+jR64lB0zWmvKPsas/xR6q3NonV5XpOjqXf3cePXJmcHF07owD&#13;&#10;fC+AHeHTg/0OpAGahNITNJtbZAjDsAQvLw2935UI8VYgTQe9OU18vKGPttDXHLYSZy3gz/fukz2R&#13;&#10;lrSc9TRtNQ8/lgIVZ/abIzp/qabTNJ75MD08TrzCl5qnlxq37M6B+FDRbvEyi8k+2p2oEbpHWgyL&#13;&#10;lJVUwknKXXMZcXc4j8MWoNUi1WKRzWgkvYhX7t7LFDyhmqj5sH4U6LckjsT/a9hNppi9ovFgmzwd&#13;&#10;LJYRtMkc3+O6xZvGORNnu3rSvnh5zlb7BTn/BQAA//8DAFBLAwQUAAYACAAAACEASlM5AuIAAAAS&#13;&#10;AQAADwAAAGRycy9kb3ducmV2LnhtbExPwU7DMAy9I/EPkZG4bWknMa1d02mAEEdYN4kds8Y0FY1T&#13;&#10;Ndla/h7vxHywnu3n5+diM7lOXHAIrScF6TwBgVR701Kj4LB/m61AhKjJ6M4TKvjFAJvy/q7QufEj&#13;&#10;7fBSxUawCIVcK7Ax9rmUobbodJj7Holn335wOnI5NNIMemRx18lFkiyl0y3xBat7fLFY/1Rnp8Bt&#13;&#10;j7gf45d+XtGxstmHPbx/7pR6fJhe15y2axARp/i/Adcf2D+UbOzkz2SC6BTMnrIlUxmkiywFcaVw&#13;&#10;cO/EKEkykGUhb18p/wAAAP//AwBQSwECLQAUAAYACAAAACEAtoM4kv4AAADhAQAAEwAAAAAAAAAA&#13;&#10;AAAAAAAAAAAAW0NvbnRlbnRfVHlwZXNdLnhtbFBLAQItABQABgAIAAAAIQA4/SH/1gAAAJQBAAAL&#13;&#10;AAAAAAAAAAAAAAAAAC8BAABfcmVscy8ucmVsc1BLAQItABQABgAIAAAAIQCLLirUdQIAAGgFAAAO&#13;&#10;AAAAAAAAAAAAAAAAAC4CAABkcnMvZTJvRG9jLnhtbFBLAQItABQABgAIAAAAIQBKUzkC4gAAABIB&#13;&#10;AAAPAAAAAAAAAAAAAAAAAM8EAABkcnMvZG93bnJldi54bWxQSwUGAAAAAAQABADzAAAA3gUAAAAA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2857B5" w:rsidRPr="002241E6">
        <mc:AlternateContent>
          <mc:Choice Requires="wps">
            <w:drawing>
              <wp:anchor distT="0" distB="0" distL="114300" distR="114300" simplePos="0" relativeHeight="251979776" behindDoc="1" locked="1" layoutInCell="1" allowOverlap="1" wp14:anchorId="7A3254FE" wp14:editId="2954B0D2">
                <wp:simplePos x="0" y="0"/>
                <wp:positionH relativeFrom="page">
                  <wp:posOffset>-382905</wp:posOffset>
                </wp:positionH>
                <wp:positionV relativeFrom="paragraph">
                  <wp:posOffset>10093960</wp:posOffset>
                </wp:positionV>
                <wp:extent cx="7665720" cy="1277620"/>
                <wp:effectExtent l="0" t="0" r="0" b="0"/>
                <wp:wrapNone/>
                <wp:docPr id="1230671984" name="Rectangle: Rounded Corners 1333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6657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529F6A94" w14:textId="77777777" w:rsidR="002857B5" w:rsidRDefault="002857B5" w:rsidP="002857B5">
                            <w:pPr>
                              <w:shd w:val="clear" w:color="auto" w:fill="000050" w:themeFill="accent1"/>
                              <w:spacing w:after="0"/>
                            </w:pPr>
                            <w:r>
                              <w:tab/>
                            </w:r>
                            <w:r>
                              <w:tab/>
                            </w:r>
                          </w:p>
                          <w:p w14:paraId="48C892E5" w14:textId="77777777" w:rsidR="002857B5" w:rsidRPr="00357DBE" w:rsidRDefault="002857B5" w:rsidP="002857B5">
                            <w:pPr>
                              <w:rPr>
                                <w:sz w:val="4"/>
                                <w:szCs w:val="2"/>
                              </w:rPr>
                            </w:pPr>
                          </w:p>
                          <w:p w14:paraId="51B840F1" w14:textId="16573FFF" w:rsidR="002857B5" w:rsidRDefault="002857B5" w:rsidP="002857B5">
                            <w:pPr>
                              <w:shd w:val="clear" w:color="auto" w:fill="000050" w:themeFill="accent1"/>
                              <w:spacing w:after="0"/>
                              <w:ind w:left="720" w:firstLine="720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7A3254FE" id="Rectangle: Rounded Corners 13336" o:spid="_x0000_s1026" alt="&quot;&quot;" style="position:absolute;margin-left:-30.15pt;margin-top:794.8pt;width:603.6pt;height:100.6pt;z-index:-25133670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Qisy3cAIAADwFAAAOAAAAZHJzL2Uyb0RvYy54bWysVMFu2zAMvQ/YPwi6r06CNtmCOkXQosOA&#13;&#10;oi3aDj0rslQbkEWNUmJnXz9KcpyiLXYY5oNMieQj+UTq/KJvDdsp9A3Ykk9PJpwpK6Fq7EvJfz5d&#13;&#10;f/nKmQ/CVsKAVSXfK88vVp8/nXduqWZQg6kUMgKxftm5ktchuGVReFmrVvgTcMqSUgO2ItAWX4oK&#13;&#10;RUforSlmk8m86AArhyCV93R6lZV8lfC1VjLcae1VYKbklFtIK6Z1E9didS6WLyhc3cghDfEPWbSi&#13;&#10;sRR0hLoSQbAtNu+g2kYieNDhREJbgNaNVKkGqmY6eVPNYy2cSrUQOd6NNPn/Bytvd4/uHomGzvml&#13;&#10;JzFW0Wts45/yY30iaz+SpfrAJB0u5vOzxYw4laSbzhaLOW0Ipzi6O/Thu4KWRaHkCFtbPdCVJKbE&#13;&#10;7saHbH+wiyGNjauF68aYrI0nxTG7JIW9Udn6QWnWVJTPLKGmxlGXBtlO0JULKZUN06yqRaXy8dmE&#13;&#10;viHZ0SOlbiwBRmRN8UfsASA25XvsnOVgH11V6rvRefK3xLLz6JEigw2jc9tYwI8ADFU1RM72B5Iy&#13;&#10;NZGl0G96MoniBqr9PTKEPADeyeuG7uRG+HAvkDqe7pGmONzRog10JYdB4qwG/P3RebSnRiQtZx1N&#13;&#10;UMn9r61AxZn5YalFv01PT+PIpc1p7hV8rdm81thtewl0Y1N6L5xMIjljMAdRI7TPNOzrGJVUwkqK&#13;&#10;XXIZ8LC5DHmy6bmQar1OZjRmToQb++hkBI8Ex3Z76p8FuqExA/X0LRymTSzftGa2jZ4W1tsAukl9&#13;&#10;e+R1oJ5GNPXQ8JzEN+D1PlkdH73VHwAAAP//AwBQSwMEFAAGAAgAAAAhAEnN6J3lAAAAEwEAAA8A&#13;&#10;AABkcnMvZG93bnJldi54bWxMT01PwzAMvSPxHyIjcdvS8VHaruk0QIjjWDeJHbPWNBWNUzXZWv49&#13;&#10;3gkulq33/D7y1WQ7ccbBt44ULOYRCKTK1S01Cva7t1kCwgdNte4coYIf9LAqrq9yndVupC2ey9AI&#13;&#10;FiGfaQUmhD6T0lcGrfZz1yMx9uUGqwOfQyPrQY8sbjt5F0WxtLoldjC6xxeD1Xd5sgrs+oC7MXzq&#13;&#10;54QOpUk3Zv/+sVXq9mZ6XfJYL0EEnMLfB1w6cH4oONjRnaj2olMwi6N7pjLwmKQxiAtl8RCnII68&#13;&#10;PaVRArLI5f8uxS8AAAD//wMAUEsBAi0AFAAGAAgAAAAhALaDOJL+AAAA4QEAABMAAAAAAAAAAAAA&#13;&#10;AAAAAAAAAFtDb250ZW50X1R5cGVzXS54bWxQSwECLQAUAAYACAAAACEAOP0h/9YAAACUAQAACwAA&#13;&#10;AAAAAAAAAAAAAAAvAQAAX3JlbHMvLnJlbHNQSwECLQAUAAYACAAAACEA0IrMt3ACAAA8BQAADgAA&#13;&#10;AAAAAAAAAAAAAAAuAgAAZHJzL2Uyb0RvYy54bWxQSwECLQAUAAYACAAAACEASc3oneUAAAATAQAA&#13;&#10;DwAAAAAAAAAAAAAAAADKBAAAZHJzL2Rvd25yZXYueG1sUEsFBgAAAAAEAAQA8wAAANwFAAAAAA==&#13;&#10;" fillcolor="#000050 [3204]" stroked="f" strokeweight="1.5pt">
                <v:textbox>
                  <w:txbxContent>
                    <w:p w14:paraId="529F6A94" w14:textId="77777777" w:rsidR="002857B5" w:rsidRDefault="002857B5" w:rsidP="002857B5">
                      <w:pPr>
                        <w:shd w:val="clear" w:color="auto" w:fill="000050" w:themeFill="accent1"/>
                        <w:spacing w:after="0"/>
                      </w:pPr>
                      <w:r>
                        <w:tab/>
                      </w:r>
                      <w:r>
                        <w:tab/>
                      </w:r>
                    </w:p>
                    <w:p w14:paraId="48C892E5" w14:textId="77777777" w:rsidR="002857B5" w:rsidRPr="00357DBE" w:rsidRDefault="002857B5" w:rsidP="002857B5">
                      <w:pPr>
                        <w:rPr>
                          <w:sz w:val="4"/>
                          <w:szCs w:val="2"/>
                        </w:rPr>
                      </w:pPr>
                    </w:p>
                    <w:p w14:paraId="51B840F1" w14:textId="16573FFF" w:rsidR="002857B5" w:rsidRDefault="002857B5" w:rsidP="002857B5">
                      <w:pPr>
                        <w:shd w:val="clear" w:color="auto" w:fill="000050" w:themeFill="accent1"/>
                        <w:spacing w:after="0"/>
                        <w:ind w:left="720" w:firstLine="720"/>
                      </w:pPr>
                    </w:p>
                  </w:txbxContent>
                </v:textbox>
                <w10:wrap anchorx="page"/>
                <w10:anchorlock/>
              </v:roundrect>
            </w:pict>
          </mc:Fallback>
        </mc:AlternateContent>
      </w:r>
      <w:r w:rsidR="00A665EF" w:rsidRPr="002241E6">
        <w:t>Communication r</w:t>
      </w:r>
      <w:r w:rsidR="00F5796E" w:rsidRPr="002241E6">
        <w:t>outines</w:t>
      </w:r>
      <w:bookmarkEnd w:id="34"/>
    </w:p>
    <w:p w14:paraId="3B276CB2" w14:textId="07113764" w:rsidR="002857B5" w:rsidRPr="00290FCE" w:rsidRDefault="002857B5" w:rsidP="002857B5">
      <w:pPr>
        <w:pStyle w:val="H3minusspaceafter"/>
        <w:rPr>
          <w:rFonts w:cs="Arial"/>
        </w:rPr>
      </w:pPr>
      <w:r w:rsidRPr="00290FCE">
        <w:rPr>
          <w:rFonts w:cs="Arial"/>
          <w:u w:val="single"/>
        </w:rPr>
        <w:t xml:space="preserve">What </w:t>
      </w:r>
      <w:r w:rsidRPr="00290FCE">
        <w:rPr>
          <w:rFonts w:cs="Arial"/>
        </w:rPr>
        <w:t>are communication routines?</w:t>
      </w:r>
    </w:p>
    <w:p w14:paraId="7281C3D0" w14:textId="77777777" w:rsidR="002857B5" w:rsidRPr="00290FCE" w:rsidRDefault="002857B5" w:rsidP="002857B5">
      <w:pPr>
        <w:rPr>
          <w:rFonts w:ascii="Arial" w:hAnsi="Arial" w:cs="Arial"/>
        </w:rPr>
      </w:pPr>
      <w:r w:rsidRPr="00290FCE">
        <w:rPr>
          <w:rFonts w:ascii="Arial" w:hAnsi="Arial" w:cs="Arial"/>
        </w:rPr>
        <w:t>Communication routines can be used to support a sequence of familiar events and provide opportunity to initiate interactions and learn language in context.</w:t>
      </w:r>
    </w:p>
    <w:p w14:paraId="7741EE4E" w14:textId="37F4EB24" w:rsidR="002857B5" w:rsidRPr="00290FCE" w:rsidRDefault="002857B5" w:rsidP="002857B5">
      <w:pPr>
        <w:pStyle w:val="H3minusspaceafter"/>
        <w:rPr>
          <w:rFonts w:cs="Arial"/>
        </w:rPr>
      </w:pPr>
      <w:r w:rsidRPr="00290FCE">
        <w:rPr>
          <w:rFonts w:cs="Arial"/>
          <w:u w:val="single"/>
        </w:rPr>
        <w:t>Why</w:t>
      </w:r>
      <w:r w:rsidRPr="00290FCE">
        <w:rPr>
          <w:rFonts w:cs="Arial"/>
        </w:rPr>
        <w:t xml:space="preserve"> use them?</w:t>
      </w:r>
    </w:p>
    <w:p w14:paraId="37602E2F" w14:textId="7EAFC400" w:rsidR="002857B5" w:rsidRPr="00290FCE" w:rsidRDefault="002857B5" w:rsidP="002857B5">
      <w:pPr>
        <w:rPr>
          <w:rFonts w:ascii="Arial" w:hAnsi="Arial" w:cs="Arial"/>
        </w:rPr>
      </w:pPr>
      <w:r w:rsidRPr="00290FCE">
        <w:rPr>
          <w:rFonts w:ascii="Arial" w:hAnsi="Arial" w:cs="Arial"/>
        </w:rPr>
        <w:t xml:space="preserve">Communication routines are particularly useful for supporting [Name]’s communication, given </w:t>
      </w:r>
      <w:r>
        <w:rPr>
          <w:rFonts w:ascii="Arial" w:hAnsi="Arial" w:cs="Arial"/>
        </w:rPr>
        <w:t>their</w:t>
      </w:r>
      <w:r w:rsidRPr="00290FCE">
        <w:rPr>
          <w:rFonts w:ascii="Arial" w:hAnsi="Arial" w:cs="Arial"/>
        </w:rPr>
        <w:t xml:space="preserve"> hearing and vision impairment. They help </w:t>
      </w:r>
      <w:r>
        <w:rPr>
          <w:rFonts w:ascii="Arial" w:hAnsi="Arial" w:cs="Arial"/>
        </w:rPr>
        <w:t>them</w:t>
      </w:r>
      <w:r w:rsidRPr="00290FCE">
        <w:rPr>
          <w:rFonts w:ascii="Arial" w:hAnsi="Arial" w:cs="Arial"/>
        </w:rPr>
        <w:t xml:space="preserve"> to understand what will happen next.</w:t>
      </w:r>
    </w:p>
    <w:p w14:paraId="7FD880AF" w14:textId="77777777" w:rsidR="002857B5" w:rsidRPr="00290FCE" w:rsidRDefault="002857B5" w:rsidP="002857B5">
      <w:pPr>
        <w:pStyle w:val="H3minusspaceafter"/>
        <w:rPr>
          <w:rFonts w:cs="Arial"/>
        </w:rPr>
      </w:pPr>
      <w:r w:rsidRPr="00290FCE">
        <w:rPr>
          <w:rFonts w:cs="Arial"/>
          <w:u w:val="single"/>
        </w:rPr>
        <w:t>How</w:t>
      </w:r>
      <w:r w:rsidRPr="00290FCE">
        <w:rPr>
          <w:rFonts w:cs="Arial"/>
        </w:rPr>
        <w:t xml:space="preserve"> does [Name] use them?</w:t>
      </w:r>
    </w:p>
    <w:p w14:paraId="1C85CD0C" w14:textId="276C883B" w:rsidR="003D1BDE" w:rsidRDefault="002857B5" w:rsidP="00A665EF">
      <w:pPr>
        <w:rPr>
          <w:rFonts w:ascii="Arial" w:hAnsi="Arial" w:cs="Arial"/>
        </w:rPr>
      </w:pPr>
      <w:r>
        <w:rPr>
          <w:rFonts w:ascii="Arial" w:hAnsi="Arial" w:cs="Arial"/>
        </w:rPr>
        <w:t>[Name] uses communication routines to engage shared activities with others. It’s an opportunity to support their independence and learn signs in the context of familiar activities</w:t>
      </w:r>
    </w:p>
    <w:p w14:paraId="09B30412" w14:textId="77777777" w:rsidR="003D1BDE" w:rsidRDefault="003D1BDE">
      <w:pPr>
        <w:spacing w:after="0" w:line="240" w:lineRule="auto"/>
        <w:rPr>
          <w:rFonts w:ascii="Arial" w:hAnsi="Arial" w:cs="Arial"/>
        </w:rPr>
      </w:pPr>
      <w:r>
        <w:rPr>
          <w:rFonts w:ascii="Arial" w:hAnsi="Arial" w:cs="Arial"/>
        </w:rPr>
        <w:br w:type="page"/>
      </w:r>
    </w:p>
    <w:p w14:paraId="347247CD" w14:textId="336CED00" w:rsidR="00580DEE" w:rsidRDefault="00D71FC8" w:rsidP="00871814">
      <w:pPr>
        <w:spacing w:after="0" w:line="240" w:lineRule="auto"/>
        <w:rPr>
          <w:rFonts w:ascii="Arial" w:hAnsi="Arial" w:cs="Arial"/>
        </w:rPr>
      </w:pPr>
      <w:r w:rsidRPr="00290FCE">
        <w:rPr>
          <w:rFonts w:ascii="Arial" w:hAnsi="Arial" w:cs="Arial"/>
          <w:noProof/>
          <w14:ligatures w14:val="standardContextual"/>
        </w:rPr>
        <w:lastRenderedPageBreak/>
        <mc:AlternateContent>
          <mc:Choice Requires="wpg">
            <w:drawing>
              <wp:anchor distT="0" distB="0" distL="114300" distR="114300" simplePos="0" relativeHeight="251997184" behindDoc="0" locked="0" layoutInCell="1" allowOverlap="1" wp14:anchorId="34F34A3E" wp14:editId="43486095">
                <wp:simplePos x="0" y="0"/>
                <wp:positionH relativeFrom="column">
                  <wp:posOffset>-975283</wp:posOffset>
                </wp:positionH>
                <wp:positionV relativeFrom="paragraph">
                  <wp:posOffset>-1857189</wp:posOffset>
                </wp:positionV>
                <wp:extent cx="7649737" cy="10816683"/>
                <wp:effectExtent l="0" t="0" r="0" b="3810"/>
                <wp:wrapNone/>
                <wp:docPr id="436823087" name="Group 1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7649737" cy="10816683"/>
                          <a:chOff x="0" y="0"/>
                          <a:chExt cx="7309485" cy="10711180"/>
                        </a:xfrm>
                        <a:solidFill>
                          <a:schemeClr val="accent6"/>
                        </a:solidFill>
                      </wpg:grpSpPr>
                      <wps:wsp>
                        <wps:cNvPr id="1699051335" name="Rectangle: Rounded Corners 2"/>
                        <wps:cNvSpPr/>
                        <wps:spPr>
                          <a:xfrm>
                            <a:off x="0" y="0"/>
                            <a:ext cx="7309485" cy="10711180"/>
                          </a:xfrm>
                          <a:prstGeom prst="roundRect">
                            <a:avLst>
                              <a:gd name="adj" fmla="val 5375"/>
                            </a:avLst>
                          </a:prstGeom>
                          <a:grpFill/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15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txbx>
                          <w:txbxContent>
                            <w:p w14:paraId="2A81D992" w14:textId="77777777" w:rsidR="00D71FC8" w:rsidRDefault="00D71FC8" w:rsidP="00D71FC8">
                              <w:pPr>
                                <w:ind w:left="567"/>
                                <w:jc w:val="center"/>
                              </w:pP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860062568" name="Text Box 3"/>
                        <wps:cNvSpPr txBox="1"/>
                        <wps:spPr>
                          <a:xfrm>
                            <a:off x="784927" y="1723604"/>
                            <a:ext cx="6351905" cy="8601833"/>
                          </a:xfrm>
                          <a:prstGeom prst="rect">
                            <a:avLst/>
                          </a:prstGeom>
                          <a:grpFill/>
                          <a:ln w="6350">
                            <a:noFill/>
                          </a:ln>
                        </wps:spPr>
                        <wps:txbx>
                          <w:txbxContent>
                            <w:p w14:paraId="3E210F7F" w14:textId="77777777" w:rsidR="00D71FC8" w:rsidRPr="001F34DC" w:rsidRDefault="00D71FC8" w:rsidP="00022B3A">
                              <w:pPr>
                                <w:pStyle w:val="Heading2nobackground"/>
                              </w:pPr>
                              <w:r w:rsidRPr="001F34DC">
                                <w:t>Supporting communication routines</w:t>
                              </w:r>
                            </w:p>
                            <w:tbl>
                              <w:tblPr>
                                <w:tblStyle w:val="TableGrid"/>
                                <w:tblW w:w="0" w:type="auto"/>
                                <w:tblBorders>
                                  <w:top w:val="none" w:sz="0" w:space="0" w:color="auto"/>
                                  <w:left w:val="none" w:sz="0" w:space="0" w:color="auto"/>
                                  <w:bottom w:val="none" w:sz="0" w:space="0" w:color="auto"/>
                                  <w:right w:val="none" w:sz="0" w:space="0" w:color="auto"/>
                                  <w:insideH w:val="none" w:sz="0" w:space="0" w:color="auto"/>
                                  <w:insideV w:val="none" w:sz="0" w:space="0" w:color="auto"/>
                                </w:tblBorders>
                                <w:tblLook w:val="04A0" w:firstRow="1" w:lastRow="0" w:firstColumn="1" w:lastColumn="0" w:noHBand="0" w:noVBand="1"/>
                              </w:tblPr>
                              <w:tblGrid>
                                <w:gridCol w:w="1980"/>
                                <w:gridCol w:w="7715"/>
                              </w:tblGrid>
                              <w:tr w:rsidR="00D71FC8" w14:paraId="59B186C9" w14:textId="77777777" w:rsidTr="00B36E73">
                                <w:tc>
                                  <w:tcPr>
                                    <w:tcW w:w="1980" w:type="dxa"/>
                                  </w:tcPr>
                                  <w:p w14:paraId="155C3EBA" w14:textId="77777777" w:rsidR="00D71FC8" w:rsidRDefault="00D71FC8" w:rsidP="00B36E73">
                                    <w:pPr>
                                      <w:jc w:val="center"/>
                                      <w:rPr>
                                        <w:rFonts w:ascii="Arial" w:hAnsi="Arial" w:cs="Arial"/>
                                        <w:color w:val="FFFFFF" w:themeColor="background1"/>
                                        <w:szCs w:val="28"/>
                                      </w:rPr>
                                    </w:pPr>
                                  </w:p>
                                  <w:p w14:paraId="0EDF12E8" w14:textId="77777777" w:rsidR="00D71FC8" w:rsidRDefault="00D71FC8" w:rsidP="00B36E73">
                                    <w:pPr>
                                      <w:jc w:val="center"/>
                                      <w:rPr>
                                        <w:rFonts w:ascii="Arial" w:hAnsi="Arial" w:cs="Arial"/>
                                        <w:color w:val="FFFFFF" w:themeColor="background1"/>
                                        <w:szCs w:val="28"/>
                                      </w:rPr>
                                    </w:pPr>
                                    <w:r>
                                      <w:rPr>
                                        <w:noProof/>
                                        <w:color w:val="FFFFFF" w:themeColor="background1"/>
                                        <w:szCs w:val="28"/>
                                        <w14:ligatures w14:val="standardContextual"/>
                                      </w:rPr>
                                      <w:drawing>
                                        <wp:inline distT="0" distB="0" distL="0" distR="0" wp14:anchorId="412DEB8B" wp14:editId="19B1F848">
                                          <wp:extent cx="662990" cy="662990"/>
                                          <wp:effectExtent l="0" t="0" r="3810" b="0"/>
                                          <wp:docPr id="43669955" name="Graphic 4" descr="Checkmark with solid fill"/>
                                          <wp:cNvGraphicFramePr>
                                            <a:graphicFrameLocks xmlns:a="http://schemas.openxmlformats.org/drawingml/2006/main" noChangeAspect="1"/>
                                          </wp:cNvGraphicFramePr>
                                          <a:graphic xmlns:a="http://schemas.openxmlformats.org/drawingml/2006/main">
                                            <a:graphicData uri="http://schemas.openxmlformats.org/drawingml/2006/picture">
                                              <pic:pic xmlns:pic="http://schemas.openxmlformats.org/drawingml/2006/picture">
                                                <pic:nvPicPr>
                                                  <pic:cNvPr id="1238398959" name="Graphic 4" descr="Checkmark with solid fill"/>
                                                  <pic:cNvPicPr/>
                                                </pic:nvPicPr>
                                                <pic:blipFill>
                                                  <a:blip r:embed="rId37">
                                                    <a:extLst>
                                                      <a:ext uri="{96DAC541-7B7A-43D3-8B79-37D633B846F1}">
                                                        <asvg:svgBlip xmlns:asvg="http://schemas.microsoft.com/office/drawing/2016/SVG/main" r:embed="rId38"/>
                                                      </a:ext>
                                                    </a:extLst>
                                                  </a:blip>
                                                  <a:stretch>
                                                    <a:fillRect/>
                                                  </a:stretch>
                                                </pic:blipFill>
                                                <pic:spPr>
                                                  <a:xfrm>
                                                    <a:off x="0" y="0"/>
                                                    <a:ext cx="675887" cy="675887"/>
                                                  </a:xfrm>
                                                  <a:prstGeom prst="rect">
                                                    <a:avLst/>
                                                  </a:prstGeom>
                                                </pic:spPr>
                                              </pic:pic>
                                            </a:graphicData>
                                          </a:graphic>
                                        </wp:inline>
                                      </w:drawing>
                                    </w:r>
                                  </w:p>
                                </w:tc>
                                <w:tc>
                                  <w:tcPr>
                                    <w:tcW w:w="7715" w:type="dxa"/>
                                  </w:tcPr>
                                  <w:p w14:paraId="1EE4FDA3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</w:pPr>
                                  </w:p>
                                  <w:p w14:paraId="51E32843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  <w:t xml:space="preserve">Get ready </w:t>
                                    </w:r>
                                  </w:p>
                                  <w:p w14:paraId="128C6836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 xml:space="preserve">Plan a clear beginning, middle, and end of routine. </w:t>
                                    </w:r>
                                  </w:p>
                                  <w:p w14:paraId="2F86993D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>Take your time and avoid rushing the steps of the routine.</w:t>
                                    </w:r>
                                  </w:p>
                                </w:tc>
                              </w:tr>
                              <w:tr w:rsidR="00D71FC8" w14:paraId="36640A25" w14:textId="77777777" w:rsidTr="00B36E73">
                                <w:tc>
                                  <w:tcPr>
                                    <w:tcW w:w="1980" w:type="dxa"/>
                                  </w:tcPr>
                                  <w:p w14:paraId="0A8CADC1" w14:textId="77777777" w:rsidR="00D71FC8" w:rsidRDefault="00D71FC8" w:rsidP="00B36E73">
                                    <w:pPr>
                                      <w:jc w:val="center"/>
                                      <w:rPr>
                                        <w:rFonts w:ascii="Arial" w:hAnsi="Arial" w:cs="Arial"/>
                                        <w:color w:val="FFFFFF" w:themeColor="background1"/>
                                        <w:szCs w:val="28"/>
                                      </w:rPr>
                                    </w:pPr>
                                  </w:p>
                                  <w:p w14:paraId="51F28BB2" w14:textId="77777777" w:rsidR="00D71FC8" w:rsidRDefault="00D71FC8" w:rsidP="00B36E73">
                                    <w:pPr>
                                      <w:jc w:val="center"/>
                                      <w:rPr>
                                        <w:rFonts w:ascii="Arial" w:hAnsi="Arial" w:cs="Arial"/>
                                        <w:color w:val="FFFFFF" w:themeColor="background1"/>
                                        <w:szCs w:val="28"/>
                                      </w:rPr>
                                    </w:pPr>
                                    <w:r w:rsidRPr="008C454F"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noProof/>
                                        <w:color w:val="FFFFFF" w:themeColor="background1"/>
                                        <w:sz w:val="40"/>
                                        <w:szCs w:val="40"/>
                                        <w14:ligatures w14:val="standardContextual"/>
                                      </w:rPr>
                                      <w:drawing>
                                        <wp:inline distT="0" distB="0" distL="0" distR="0" wp14:anchorId="5B8EB241" wp14:editId="0C594820">
                                          <wp:extent cx="914400" cy="914400"/>
                                          <wp:effectExtent l="0" t="0" r="0" b="0"/>
                                          <wp:docPr id="1473010006" name="Graphic 5" descr="User outline"/>
                                          <wp:cNvGraphicFramePr>
                                            <a:graphicFrameLocks xmlns:a="http://schemas.openxmlformats.org/drawingml/2006/main" noChangeAspect="1"/>
                                          </wp:cNvGraphicFramePr>
                                          <a:graphic xmlns:a="http://schemas.openxmlformats.org/drawingml/2006/main">
                                            <a:graphicData uri="http://schemas.openxmlformats.org/drawingml/2006/picture">
                                              <pic:pic xmlns:pic="http://schemas.openxmlformats.org/drawingml/2006/picture">
                                                <pic:nvPicPr>
                                                  <pic:cNvPr id="1467069220" name="Graphic 1467069220" descr="User outline"/>
                                                  <pic:cNvPicPr/>
                                                </pic:nvPicPr>
                                                <pic:blipFill>
                                                  <a:blip r:embed="rId39">
                                                    <a:extLst>
                                                      <a:ext uri="{96DAC541-7B7A-43D3-8B79-37D633B846F1}">
                                                        <asvg:svgBlip xmlns:asvg="http://schemas.microsoft.com/office/drawing/2016/SVG/main" r:embed="rId40"/>
                                                      </a:ext>
                                                    </a:extLst>
                                                  </a:blip>
                                                  <a:stretch>
                                                    <a:fillRect/>
                                                  </a:stretch>
                                                </pic:blipFill>
                                                <pic:spPr>
                                                  <a:xfrm>
                                                    <a:off x="0" y="0"/>
                                                    <a:ext cx="914400" cy="914400"/>
                                                  </a:xfrm>
                                                  <a:prstGeom prst="rect">
                                                    <a:avLst/>
                                                  </a:prstGeom>
                                                </pic:spPr>
                                              </pic:pic>
                                            </a:graphicData>
                                          </a:graphic>
                                        </wp:inline>
                                      </w:drawing>
                                    </w:r>
                                  </w:p>
                                </w:tc>
                                <w:tc>
                                  <w:tcPr>
                                    <w:tcW w:w="7715" w:type="dxa"/>
                                  </w:tcPr>
                                  <w:p w14:paraId="60E6098C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</w:pPr>
                                  </w:p>
                                  <w:p w14:paraId="7409308C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  <w:t xml:space="preserve">Plan communication </w:t>
                                    </w:r>
                                  </w:p>
                                  <w:p w14:paraId="1F987242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 xml:space="preserve">Think about how the person </w:t>
                                    </w:r>
                                    <w:proofErr w:type="gramStart"/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>communicates  -</w:t>
                                    </w:r>
                                    <w:proofErr w:type="gramEnd"/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 xml:space="preserve"> use the right ways to communicate</w:t>
                                    </w:r>
                                  </w:p>
                                </w:tc>
                              </w:tr>
                              <w:tr w:rsidR="00D71FC8" w14:paraId="63DBB9D3" w14:textId="77777777" w:rsidTr="00B36E73">
                                <w:tc>
                                  <w:tcPr>
                                    <w:tcW w:w="1980" w:type="dxa"/>
                                  </w:tcPr>
                                  <w:p w14:paraId="36E601D0" w14:textId="77777777" w:rsidR="00D71FC8" w:rsidRDefault="00D71FC8" w:rsidP="00B36E73">
                                    <w:pPr>
                                      <w:jc w:val="center"/>
                                      <w:rPr>
                                        <w:rFonts w:ascii="Arial" w:hAnsi="Arial" w:cs="Arial"/>
                                        <w:color w:val="FFFFFF" w:themeColor="background1"/>
                                        <w:szCs w:val="28"/>
                                      </w:rPr>
                                    </w:pPr>
                                  </w:p>
                                  <w:p w14:paraId="30E05045" w14:textId="77777777" w:rsidR="00D71FC8" w:rsidRDefault="00D71FC8" w:rsidP="00B36E73">
                                    <w:pPr>
                                      <w:jc w:val="center"/>
                                      <w:rPr>
                                        <w:rFonts w:ascii="Arial" w:hAnsi="Arial" w:cs="Arial"/>
                                        <w:color w:val="FFFFFF" w:themeColor="background1"/>
                                        <w:szCs w:val="28"/>
                                      </w:rPr>
                                    </w:pPr>
                                    <w:r w:rsidRPr="008C454F">
                                      <w:rPr>
                                        <w:rFonts w:ascii="Arial" w:hAnsi="Arial" w:cs="Arial"/>
                                        <w:noProof/>
                                        <w14:ligatures w14:val="standardContextual"/>
                                      </w:rPr>
                                      <w:drawing>
                                        <wp:inline distT="0" distB="0" distL="0" distR="0" wp14:anchorId="5830A54D" wp14:editId="5D426538">
                                          <wp:extent cx="857590" cy="461246"/>
                                          <wp:effectExtent l="0" t="0" r="0" b="0"/>
                                          <wp:docPr id="1851508613" name="Picture 1" descr="Hand under hand icon">
                                            <a:extLst xmlns:a="http://schemas.openxmlformats.org/drawingml/2006/main">
                                              <a:ext uri="{C183D7F6-B498-43B3-948B-1728B52AA6E4}">
                                                <adec:decorative xmlns:adec="http://schemas.microsoft.com/office/drawing/2017/decorative" val="1"/>
                                              </a:ext>
                                            </a:extLst>
                                          </wp:docPr>
                                          <wp:cNvGraphicFramePr>
                                            <a:graphicFrameLocks xmlns:a="http://schemas.openxmlformats.org/drawingml/2006/main" noChangeAspect="1"/>
                                          </wp:cNvGraphicFramePr>
                                          <a:graphic xmlns:a="http://schemas.openxmlformats.org/drawingml/2006/main">
                                            <a:graphicData uri="http://schemas.openxmlformats.org/drawingml/2006/picture">
                                              <pic:pic xmlns:pic="http://schemas.openxmlformats.org/drawingml/2006/picture">
                                                <pic:nvPicPr>
                                                  <pic:cNvPr id="13355" name="Picture 1" descr="Hand under hand icon">
                                                    <a:extLst>
                                                      <a:ext uri="{C183D7F6-B498-43B3-948B-1728B52AA6E4}">
                                                        <adec:decorative xmlns:adec="http://schemas.microsoft.com/office/drawing/2017/decorative" val="1"/>
                                                      </a:ext>
                                                    </a:extLst>
                                                  </pic:cNvPr>
                                                  <pic:cNvPicPr>
                                                    <a:picLocks noChangeAspect="1"/>
                                                  </pic:cNvPicPr>
                                                </pic:nvPicPr>
                                                <pic:blipFill>
                                                  <a:blip r:embed="rId29">
                                                    <a:biLevel thresh="25000"/>
                                                    <a:extLst>
                                                      <a:ext uri="{28A0092B-C50C-407E-A947-70E740481C1C}">
                                                        <a14:useLocalDpi xmlns:a14="http://schemas.microsoft.com/office/drawing/2010/main" val="0"/>
                                                      </a:ext>
                                                    </a:extLst>
                                                  </a:blip>
                                                  <a:stretch>
                                                    <a:fillRect/>
                                                  </a:stretch>
                                                </pic:blipFill>
                                                <pic:spPr>
                                                  <a:xfrm>
                                                    <a:off x="0" y="0"/>
                                                    <a:ext cx="889860" cy="478602"/>
                                                  </a:xfrm>
                                                  <a:prstGeom prst="rect">
                                                    <a:avLst/>
                                                  </a:prstGeom>
                                                  <a:noFill/>
                                                </pic:spPr>
                                              </pic:pic>
                                            </a:graphicData>
                                          </a:graphic>
                                        </wp:inline>
                                      </w:drawing>
                                    </w:r>
                                  </w:p>
                                </w:tc>
                                <w:tc>
                                  <w:tcPr>
                                    <w:tcW w:w="7715" w:type="dxa"/>
                                  </w:tcPr>
                                  <w:p w14:paraId="28743A63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</w:pPr>
                                  </w:p>
                                  <w:p w14:paraId="0DF0C135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b/>
                                        <w:bCs/>
                                        <w:color w:val="000050" w:themeColor="accent1"/>
                                        <w:sz w:val="40"/>
                                        <w:szCs w:val="40"/>
                                      </w:rPr>
                                      <w:t xml:space="preserve">Offer just enough support </w:t>
                                    </w:r>
                                  </w:p>
                                  <w:p w14:paraId="6830CE8A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>Encourage the person to do as much as possible independently</w:t>
                                    </w:r>
                                  </w:p>
                                  <w:p w14:paraId="33707E7E" w14:textId="77777777" w:rsidR="00D71FC8" w:rsidRPr="001F34DC" w:rsidRDefault="00D71FC8" w:rsidP="00D71FC8">
                                    <w:pPr>
                                      <w:pStyle w:val="ListParagraph"/>
                                      <w:numPr>
                                        <w:ilvl w:val="0"/>
                                        <w:numId w:val="20"/>
                                      </w:numPr>
                                      <w:spacing w:before="0" w:after="0" w:line="278" w:lineRule="auto"/>
                                      <w:contextualSpacing/>
                                      <w:rPr>
                                        <w:rFonts w:ascii="Arial" w:hAnsi="Arial" w:cs="Arial"/>
                                        <w:color w:val="000050" w:themeColor="accent1"/>
                                        <w:szCs w:val="28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  <w:szCs w:val="28"/>
                                      </w:rPr>
                                      <w:t xml:space="preserve">Stop and wait </w:t>
                                    </w:r>
                                  </w:p>
                                  <w:p w14:paraId="7DB172FF" w14:textId="77777777" w:rsidR="00D71FC8" w:rsidRPr="001F34DC" w:rsidRDefault="00D71FC8" w:rsidP="00D71FC8">
                                    <w:pPr>
                                      <w:pStyle w:val="ListParagraph"/>
                                      <w:numPr>
                                        <w:ilvl w:val="0"/>
                                        <w:numId w:val="20"/>
                                      </w:numPr>
                                      <w:spacing w:before="0" w:after="0" w:line="278" w:lineRule="auto"/>
                                      <w:contextualSpacing/>
                                      <w:rPr>
                                        <w:rFonts w:ascii="Arial" w:hAnsi="Arial" w:cs="Arial"/>
                                        <w:color w:val="000050" w:themeColor="accent1"/>
                                        <w:szCs w:val="28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  <w:szCs w:val="28"/>
                                      </w:rPr>
                                      <w:t xml:space="preserve">Point/show the next step </w:t>
                                    </w:r>
                                  </w:p>
                                  <w:p w14:paraId="1B95AEEE" w14:textId="77777777" w:rsidR="00D71FC8" w:rsidRPr="001F34DC" w:rsidRDefault="00D71FC8" w:rsidP="00D71FC8">
                                    <w:pPr>
                                      <w:pStyle w:val="ListParagraph"/>
                                      <w:numPr>
                                        <w:ilvl w:val="0"/>
                                        <w:numId w:val="20"/>
                                      </w:numPr>
                                      <w:spacing w:before="0" w:after="160" w:line="278" w:lineRule="auto"/>
                                      <w:contextualSpacing/>
                                      <w:rPr>
                                        <w:rFonts w:ascii="Arial" w:hAnsi="Arial" w:cs="Arial"/>
                                        <w:color w:val="000050" w:themeColor="accent1"/>
                                        <w:szCs w:val="28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  <w:szCs w:val="28"/>
                                      </w:rPr>
                                      <w:t xml:space="preserve">Demonstrate the next step </w:t>
                                    </w:r>
                                  </w:p>
                                  <w:p w14:paraId="5864918A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 xml:space="preserve">Offer steps of the routine in the same way to build familiarity </w:t>
                                    </w:r>
                                  </w:p>
                                  <w:p w14:paraId="25303400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 xml:space="preserve">Share steps in a routine using hand under hand approach </w:t>
                                    </w:r>
                                  </w:p>
                                  <w:p w14:paraId="4547A7CF" w14:textId="77777777" w:rsidR="00D71FC8" w:rsidRPr="001F34DC" w:rsidRDefault="00D71FC8" w:rsidP="00B36E73">
                                    <w:pPr>
                                      <w:spacing w:after="0"/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</w:pPr>
                                    <w:r w:rsidRPr="001F34DC">
                                      <w:rPr>
                                        <w:rFonts w:ascii="Arial" w:hAnsi="Arial" w:cs="Arial"/>
                                        <w:color w:val="000050" w:themeColor="accent1"/>
                                      </w:rPr>
                                      <w:t xml:space="preserve">Aim to reduce your support over time </w:t>
                                    </w:r>
                                  </w:p>
                                  <w:p w14:paraId="68FD98CC" w14:textId="77777777" w:rsidR="00D71FC8" w:rsidRPr="001F34DC" w:rsidRDefault="00D71FC8" w:rsidP="00B36E73">
                                    <w:pPr>
                                      <w:rPr>
                                        <w:rFonts w:ascii="Arial" w:hAnsi="Arial" w:cs="Arial"/>
                                        <w:color w:val="000050" w:themeColor="accent1"/>
                                        <w:szCs w:val="28"/>
                                      </w:rPr>
                                    </w:pPr>
                                  </w:p>
                                </w:tc>
                              </w:tr>
                            </w:tbl>
                            <w:p w14:paraId="7F74CD2F" w14:textId="77777777" w:rsidR="00D71FC8" w:rsidRDefault="00D71FC8" w:rsidP="00D71FC8">
                              <w:pPr>
                                <w:rPr>
                                  <w:rFonts w:ascii="Arial" w:hAnsi="Arial" w:cs="Arial"/>
                                  <w:color w:val="FFFFFF" w:themeColor="background1"/>
                                </w:rPr>
                              </w:pPr>
                              <w:r w:rsidRPr="00357DBE"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  <w:tab/>
                              </w:r>
                              <w:r w:rsidRPr="00357DBE"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  <w:tab/>
                              </w:r>
                              <w:r w:rsidRPr="00357DBE"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  <w:tab/>
                              </w:r>
                              <w:r w:rsidRPr="008C454F">
                                <w:rPr>
                                  <w:rFonts w:ascii="Arial" w:hAnsi="Arial" w:cs="Arial"/>
                                  <w:color w:val="FFFFFF" w:themeColor="background1"/>
                                </w:rPr>
                                <w:t xml:space="preserve"> </w:t>
                              </w:r>
                            </w:p>
                            <w:p w14:paraId="3EF075BE" w14:textId="77777777" w:rsidR="00D71FC8" w:rsidRPr="008C454F" w:rsidRDefault="00D71FC8" w:rsidP="00D71FC8">
                              <w:pPr>
                                <w:spacing w:after="0"/>
                                <w:ind w:left="1440"/>
                                <w:rPr>
                                  <w:rFonts w:ascii="Arial" w:hAnsi="Arial" w:cs="Arial"/>
                                  <w:color w:val="FFFFFF" w:themeColor="background1"/>
                                </w:rPr>
                              </w:pPr>
                            </w:p>
                            <w:p w14:paraId="29E1C2A1" w14:textId="77777777" w:rsidR="00D71FC8" w:rsidRDefault="00D71FC8" w:rsidP="00D71FC8"/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4F34A3E" id="Group 1" o:spid="_x0000_s1027" style="position:absolute;margin-left:-76.8pt;margin-top:-146.25pt;width:602.35pt;height:851.7pt;z-index:251997184;mso-width-relative:margin;mso-height-relative:margin" coordsize="73094,107111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1oeO+lAMAAN8JAAAOAAAAZHJzL2Uyb0RvYy54bWzcVttu2zgQfV+g/0DwvZFk2bItRCnSdBMs&#13;&#10;ELRBkkWfGYqyVFAkl6QjpV+/M9TFbhq0RYsCi32xxcvczpw50umbvpXkUVjXaFXQ5CSmRCiuy0bt&#13;&#10;Cvr3/eXrDSXOM1UyqZUo6JNw9M3Zqz9OO5OLha61LIUl4ES5vDMFrb03eRQ5XouWuRNthILDStuW&#13;&#10;eVjaXVRa1oH3VkaLOM6iTtvSWM2Fc7D7bjikZ8F/VQnuP1SVE57IgkJuPvza8PuAv9HZKct3lpm6&#13;&#10;4WMa7CeyaFmjIOjs6h3zjOxt85WrtuFWO135E67bSFdVw0WoAapJ4mfVXFm9N6GWXd7tzAwTQPsM&#13;&#10;p592y98/XllzZ24sINGZHWARVlhLX9kW/yFL0gfInmbIRO8Jh811ttyu0zUlHM6SeJNk2SYdUOU1&#13;&#10;QP+VIa//nEzTeLvcrCbTdZIkm9CQ6BDaadmUl42UmEcghbiQljwyaCfjXCifYTCwOLoZfVFHZ4BZ&#13;&#10;7gCe+zXw7mpmROiJywG8G0uaEirPttt4laQplKNYC0S/BeoxtZMiJ7d6r0pRkgttFUwKWWDKmBbY&#13;&#10;z8i73EETfhj2H8DOWOevhG4JPhQUuKRKzCrwlD1eO4/RduWYMCs/UVK1EugP8JJVul6N0I53AeTJ&#13;&#10;ZTC0BhsTBkgq3FF63ICbuAN9mKoKT/5JCrwn1a2oADagzyIk82Jjk+GoZqUY+p2s4njix2wReh8c&#13;&#10;oucKEpp9jw5QSZ6TJhkrG++jqQhiMRvH30psYNxsESJr5WfjtlHavuRA+jnycH8CaYAGUfL9Qz9Q&#13;&#10;amLJgy6fgGZWD+LlDL9soKPXzPkbZqFdoGugwP4D/FRSdwXV4xMltbafX9rH+zAHcEpJB+pXUPfP&#13;&#10;nllBifxLwYRsk+US5TIslqv1Ahb2+OTh+ETt2wsNE5mA1hseHvG+l9NjZXX7EYT6HKPCEVMcYheU&#13;&#10;ezstLvygyiD1XJyfh2sgkYb5a3VnODpHnJGB9/1HZs1Iaw9K9F5PU8nyQNahQYe7aKn0+d7rqvF4&#13;&#10;iEgPuI4LUIhhJn+7VGwyeG0tVhm8GAeluEctfat7EnQTMxt1gfgetrFySDlM0MsKsd4stwuQYFTg&#13;&#10;9SLN4iUaAKVHoc3SVQLqNAgthE82aQh1pLPTYE9a8YVMHNBEOUHP8JI4mn0ClIMYw8h8RwRmes8i&#13;&#10;+D+mt/8vkTu8FeErIijm+MWDnynH6zAMh++ys38BAAD//wMAUEsDBBQABgAIAAAAIQDVpoFn5wAA&#13;&#10;ABQBAAAPAAAAZHJzL2Rvd25yZXYueG1sTE/LbsIwELxX6j9Yi9Qb2A4NKiEOQvRxQpUKlSpuJlmS&#13;&#10;iNiOYpOEv+9yai+rWe3sPNL1aBrWY+drZxXImQCGNndFbUsF34f36QswH7QtdOMsKrihh3X2+JDq&#13;&#10;pHCD/cJ+H0pGItYnWkEVQptw7vMKjfYz16Kl29l1Rgdau5IXnR5I3DQ8EmLBja4tOVS6xW2F+WV/&#13;&#10;NQo+Bj1s5vKt313O29vxEH/+7CQq9TQZX1c0NitgAcfw9wH3DpQfMgp2cldbeNYomMp4viAuoWgZ&#13;&#10;xcDuHBFLCexE6FmKJfAs5f/LZL8AAAD//wMAUEsBAi0AFAAGAAgAAAAhALaDOJL+AAAA4QEAABMA&#13;&#10;AAAAAAAAAAAAAAAAAAAAAFtDb250ZW50X1R5cGVzXS54bWxQSwECLQAUAAYACAAAACEAOP0h/9YA&#13;&#10;AACUAQAACwAAAAAAAAAAAAAAAAAvAQAAX3JlbHMvLnJlbHNQSwECLQAUAAYACAAAACEANaHjvpQD&#13;&#10;AADfCQAADgAAAAAAAAAAAAAAAAAuAgAAZHJzL2Uyb0RvYy54bWxQSwECLQAUAAYACAAAACEA1aaB&#13;&#10;Z+cAAAAUAQAADwAAAAAAAAAAAAAAAADuBQAAZHJzL2Rvd25yZXYueG1sUEsFBgAAAAAEAAQA8wAA&#13;&#10;AAIHAAAAAA==&#13;&#10;">
                <v:roundrect id="Rectangle: Rounded Corners 2" o:spid="_x0000_s1028" style="position:absolute;width:73094;height:107111;visibility:visible;mso-wrap-style:square;v-text-anchor:middle" arcsize="3523f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IQhd20AAAAOgAAAAPAAAAZHJzL2Rvd25yZXYueG1sRI/BSsNA&#13;&#10;EIbvgu+wjNCb3U1Lq0m7LaIUiqjF2EtvQ3aaBLOzIbtN0rd3BcHLwMzP/w3fejvaRvTU+dqxhmSq&#13;&#10;QBAXztRcajh+7e4fQfiAbLBxTBqu5GG7ub1ZY2bcwJ/U56EUEcI+Qw1VCG0mpS8qsuinriWO2dl1&#13;&#10;FkNcu1KaDocIt42cKbWUFmuOHyps6bmi4ju/WA1lcj7s8/f0YVCveGo/kmLWH960ntyNL6s4nlYg&#13;&#10;Ao3hv/GH2JvosExTtUjm8wX8isUDyM0PAAAA//8DAFBLAQItABQABgAIAAAAIQDb4fbL7gAAAIUB&#13;&#10;AAATAAAAAAAAAAAAAAAAAAAAAABbQ29udGVudF9UeXBlc10ueG1sUEsBAi0AFAAGAAgAAAAhAFr0&#13;&#10;LFu/AAAAFQEAAAsAAAAAAAAAAAAAAAAAHwEAAF9yZWxzLy5yZWxzUEsBAi0AFAAGAAgAAAAhAMhC&#13;&#10;F3bQAAAA6AAAAA8AAAAAAAAAAAAAAAAABwIAAGRycy9kb3ducmV2LnhtbFBLBQYAAAAAAwADALcA&#13;&#10;AAAEAwAAAAA=&#13;&#10;" filled="f" stroked="f" strokeweight="1.5pt">
                  <v:textbox>
                    <w:txbxContent>
                      <w:p w14:paraId="2A81D992" w14:textId="77777777" w:rsidR="00D71FC8" w:rsidRDefault="00D71FC8" w:rsidP="00D71FC8">
                        <w:pPr>
                          <w:ind w:left="567"/>
                          <w:jc w:val="center"/>
                        </w:pPr>
                      </w:p>
                    </w:txbxContent>
                  </v:textbox>
                </v:roundrect>
                <v:shapetype id="_x0000_t202" coordsize="21600,21600" o:spt="202" path="m,l,21600r21600,l21600,xe">
                  <v:stroke joinstyle="miter"/>
                  <v:path gradientshapeok="t" o:connecttype="rect"/>
                </v:shapetype>
                <v:shape id="Text Box 3" o:spid="_x0000_s1029" type="#_x0000_t202" style="position:absolute;left:7849;top:17236;width:63519;height:86018;visibility:visible;mso-wrap-style:square;v-text-anchor:top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eXnP5zwAAAOcAAAAPAAAAZHJzL2Rvd25yZXYueG1sRI9NS8NA&#13;&#10;EIbvQv/DMoI3uzHQENJuS0kpiuihH5fexuw0CWZnY3Zto7/eOQi9DLwM7zPzLFaj69SFhtB6NvA0&#13;&#10;TUARV962XBs4HraPOagQkS12nsnADwVYLSd3Cyysv/KOLvtYK4FwKNBAE2NfaB2qhhyGqe+JZXf2&#13;&#10;g8Mocai1HfAqcNfpNEky7bBludBgT2VD1ef+2xl4LbfvuPtIXf7blc9v53X/dTzNjHm4HzdzGes5&#13;&#10;qEhjvDX+ES/WQJ4JN51l8rh4iRPo5R8AAAD//wMAUEsBAi0AFAAGAAgAAAAhANvh9svuAAAAhQEA&#13;&#10;ABMAAAAAAAAAAAAAAAAAAAAAAFtDb250ZW50X1R5cGVzXS54bWxQSwECLQAUAAYACAAAACEAWvQs&#13;&#10;W78AAAAVAQAACwAAAAAAAAAAAAAAAAAfAQAAX3JlbHMvLnJlbHNQSwECLQAUAAYACAAAACEAnl5z&#13;&#10;+c8AAADnAAAADwAAAAAAAAAAAAAAAAAHAgAAZHJzL2Rvd25yZXYueG1sUEsFBgAAAAADAAMAtwAA&#13;&#10;AAMDAAAAAA==&#13;&#10;" filled="f" stroked="f" strokeweight=".5pt">
                  <v:textbox>
                    <w:txbxContent>
                      <w:p w14:paraId="3E210F7F" w14:textId="77777777" w:rsidR="00D71FC8" w:rsidRPr="001F34DC" w:rsidRDefault="00D71FC8" w:rsidP="00022B3A">
                        <w:pPr>
                          <w:pStyle w:val="Heading2nobackground"/>
                        </w:pPr>
                        <w:r w:rsidRPr="001F34DC">
                          <w:t>Supporting communication routines</w:t>
                        </w:r>
                      </w:p>
                      <w:tbl>
                        <w:tblPr>
                          <w:tblStyle w:val="TableGrid"/>
                          <w:tblW w:w="0" w:type="auto"/>
                          <w:tblBorders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  <w:insideH w:val="none" w:sz="0" w:space="0" w:color="auto"/>
                            <w:insideV w:val="none" w:sz="0" w:space="0" w:color="auto"/>
                          </w:tblBorders>
                          <w:tblLook w:val="04A0" w:firstRow="1" w:lastRow="0" w:firstColumn="1" w:lastColumn="0" w:noHBand="0" w:noVBand="1"/>
                        </w:tblPr>
                        <w:tblGrid>
                          <w:gridCol w:w="1980"/>
                          <w:gridCol w:w="7715"/>
                        </w:tblGrid>
                        <w:tr w:rsidR="00D71FC8" w14:paraId="59B186C9" w14:textId="77777777" w:rsidTr="00B36E73">
                          <w:tc>
                            <w:tcPr>
                              <w:tcW w:w="1980" w:type="dxa"/>
                            </w:tcPr>
                            <w:p w14:paraId="155C3EBA" w14:textId="77777777" w:rsidR="00D71FC8" w:rsidRDefault="00D71FC8" w:rsidP="00B36E73">
                              <w:pPr>
                                <w:jc w:val="center"/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</w:pPr>
                            </w:p>
                            <w:p w14:paraId="0EDF12E8" w14:textId="77777777" w:rsidR="00D71FC8" w:rsidRDefault="00D71FC8" w:rsidP="00B36E73">
                              <w:pPr>
                                <w:jc w:val="center"/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</w:pPr>
                              <w:r>
                                <w:rPr>
                                  <w:noProof/>
                                  <w:color w:val="FFFFFF" w:themeColor="background1"/>
                                  <w:szCs w:val="28"/>
                                  <w14:ligatures w14:val="standardContextual"/>
                                </w:rPr>
                                <w:drawing>
                                  <wp:inline distT="0" distB="0" distL="0" distR="0" wp14:anchorId="412DEB8B" wp14:editId="19B1F848">
                                    <wp:extent cx="662990" cy="662990"/>
                                    <wp:effectExtent l="0" t="0" r="3810" b="0"/>
                                    <wp:docPr id="43669955" name="Graphic 4" descr="Checkmark with solid fill"/>
                                    <wp:cNvGraphicFramePr>
                                      <a:graphicFrameLocks xmlns:a="http://schemas.openxmlformats.org/drawingml/2006/main" noChangeAspect="1"/>
                                    </wp:cNvGraphicFramePr>
                                    <a:graphic xmlns:a="http://schemas.openxmlformats.org/drawingml/2006/main">
                                      <a:graphicData uri="http://schemas.openxmlformats.org/drawingml/2006/picture">
                                        <pic:pic xmlns:pic="http://schemas.openxmlformats.org/drawingml/2006/picture">
                                          <pic:nvPicPr>
                                            <pic:cNvPr id="1238398959" name="Graphic 4" descr="Checkmark with solid fill"/>
                                            <pic:cNvPicPr/>
                                          </pic:nvPicPr>
                                          <pic:blipFill>
                                            <a:blip r:embed="rId37">
                                              <a:extLst>
                                                <a:ext uri="{96DAC541-7B7A-43D3-8B79-37D633B846F1}">
                                                  <asvg:svgBlip xmlns:asvg="http://schemas.microsoft.com/office/drawing/2016/SVG/main" r:embed="rId38"/>
                                                </a:ext>
                                              </a:extLst>
                                            </a:blip>
                                            <a:stretch>
                                              <a:fillRect/>
                                            </a:stretch>
                                          </pic:blipFill>
                                          <pic:spPr>
                                            <a:xfrm>
                                              <a:off x="0" y="0"/>
                                              <a:ext cx="675887" cy="675887"/>
                                            </a:xfrm>
                                            <a:prstGeom prst="rect">
                                              <a:avLst/>
                                            </a:prstGeom>
                                          </pic:spPr>
                                        </pic:pic>
                                      </a:graphicData>
                                    </a:graphic>
                                  </wp:inline>
                                </w:drawing>
                              </w:r>
                            </w:p>
                          </w:tc>
                          <w:tc>
                            <w:tcPr>
                              <w:tcW w:w="7715" w:type="dxa"/>
                            </w:tcPr>
                            <w:p w14:paraId="1EE4FDA3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</w:pPr>
                            </w:p>
                            <w:p w14:paraId="51E32843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  <w:t xml:space="preserve">Get ready </w:t>
                              </w:r>
                            </w:p>
                            <w:p w14:paraId="128C6836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 xml:space="preserve">Plan a clear beginning, middle, and end of routine. </w:t>
                              </w:r>
                            </w:p>
                            <w:p w14:paraId="2F86993D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>Take your time and avoid rushing the steps of the routine.</w:t>
                              </w:r>
                            </w:p>
                          </w:tc>
                        </w:tr>
                        <w:tr w:rsidR="00D71FC8" w14:paraId="36640A25" w14:textId="77777777" w:rsidTr="00B36E73">
                          <w:tc>
                            <w:tcPr>
                              <w:tcW w:w="1980" w:type="dxa"/>
                            </w:tcPr>
                            <w:p w14:paraId="0A8CADC1" w14:textId="77777777" w:rsidR="00D71FC8" w:rsidRDefault="00D71FC8" w:rsidP="00B36E73">
                              <w:pPr>
                                <w:jc w:val="center"/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</w:pPr>
                            </w:p>
                            <w:p w14:paraId="51F28BB2" w14:textId="77777777" w:rsidR="00D71FC8" w:rsidRDefault="00D71FC8" w:rsidP="00B36E73">
                              <w:pPr>
                                <w:jc w:val="center"/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</w:pPr>
                              <w:r w:rsidRPr="008C454F">
                                <w:rPr>
                                  <w:rFonts w:ascii="Arial" w:hAnsi="Arial" w:cs="Arial"/>
                                  <w:b/>
                                  <w:bCs/>
                                  <w:noProof/>
                                  <w:color w:val="FFFFFF" w:themeColor="background1"/>
                                  <w:sz w:val="40"/>
                                  <w:szCs w:val="40"/>
                                  <w14:ligatures w14:val="standardContextual"/>
                                </w:rPr>
                                <w:drawing>
                                  <wp:inline distT="0" distB="0" distL="0" distR="0" wp14:anchorId="5B8EB241" wp14:editId="0C594820">
                                    <wp:extent cx="914400" cy="914400"/>
                                    <wp:effectExtent l="0" t="0" r="0" b="0"/>
                                    <wp:docPr id="1473010006" name="Graphic 5" descr="User outline"/>
                                    <wp:cNvGraphicFramePr>
                                      <a:graphicFrameLocks xmlns:a="http://schemas.openxmlformats.org/drawingml/2006/main" noChangeAspect="1"/>
                                    </wp:cNvGraphicFramePr>
                                    <a:graphic xmlns:a="http://schemas.openxmlformats.org/drawingml/2006/main">
                                      <a:graphicData uri="http://schemas.openxmlformats.org/drawingml/2006/picture">
                                        <pic:pic xmlns:pic="http://schemas.openxmlformats.org/drawingml/2006/picture">
                                          <pic:nvPicPr>
                                            <pic:cNvPr id="1467069220" name="Graphic 1467069220" descr="User outline"/>
                                            <pic:cNvPicPr/>
                                          </pic:nvPicPr>
                                          <pic:blipFill>
                                            <a:blip r:embed="rId39">
                                              <a:extLst>
                                                <a:ext uri="{96DAC541-7B7A-43D3-8B79-37D633B846F1}">
                                                  <asvg:svgBlip xmlns:asvg="http://schemas.microsoft.com/office/drawing/2016/SVG/main" r:embed="rId40"/>
                                                </a:ext>
                                              </a:extLst>
                                            </a:blip>
                                            <a:stretch>
                                              <a:fillRect/>
                                            </a:stretch>
                                          </pic:blipFill>
                                          <pic:spPr>
                                            <a:xfrm>
                                              <a:off x="0" y="0"/>
                                              <a:ext cx="914400" cy="914400"/>
                                            </a:xfrm>
                                            <a:prstGeom prst="rect">
                                              <a:avLst/>
                                            </a:prstGeom>
                                          </pic:spPr>
                                        </pic:pic>
                                      </a:graphicData>
                                    </a:graphic>
                                  </wp:inline>
                                </w:drawing>
                              </w:r>
                            </w:p>
                          </w:tc>
                          <w:tc>
                            <w:tcPr>
                              <w:tcW w:w="7715" w:type="dxa"/>
                            </w:tcPr>
                            <w:p w14:paraId="60E6098C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</w:pPr>
                            </w:p>
                            <w:p w14:paraId="7409308C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  <w:t xml:space="preserve">Plan communication </w:t>
                              </w:r>
                            </w:p>
                            <w:p w14:paraId="1F987242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 xml:space="preserve">Think about how the person </w:t>
                              </w:r>
                              <w:proofErr w:type="gramStart"/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>communicates  -</w:t>
                              </w:r>
                              <w:proofErr w:type="gramEnd"/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 xml:space="preserve"> use the right ways to communicate</w:t>
                              </w:r>
                            </w:p>
                          </w:tc>
                        </w:tr>
                        <w:tr w:rsidR="00D71FC8" w14:paraId="63DBB9D3" w14:textId="77777777" w:rsidTr="00B36E73">
                          <w:tc>
                            <w:tcPr>
                              <w:tcW w:w="1980" w:type="dxa"/>
                            </w:tcPr>
                            <w:p w14:paraId="36E601D0" w14:textId="77777777" w:rsidR="00D71FC8" w:rsidRDefault="00D71FC8" w:rsidP="00B36E73">
                              <w:pPr>
                                <w:jc w:val="center"/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</w:pPr>
                            </w:p>
                            <w:p w14:paraId="30E05045" w14:textId="77777777" w:rsidR="00D71FC8" w:rsidRDefault="00D71FC8" w:rsidP="00B36E73">
                              <w:pPr>
                                <w:jc w:val="center"/>
                                <w:rPr>
                                  <w:rFonts w:ascii="Arial" w:hAnsi="Arial" w:cs="Arial"/>
                                  <w:color w:val="FFFFFF" w:themeColor="background1"/>
                                  <w:szCs w:val="28"/>
                                </w:rPr>
                              </w:pPr>
                              <w:r w:rsidRPr="008C454F">
                                <w:rPr>
                                  <w:rFonts w:ascii="Arial" w:hAnsi="Arial" w:cs="Arial"/>
                                  <w:noProof/>
                                  <w14:ligatures w14:val="standardContextual"/>
                                </w:rPr>
                                <w:drawing>
                                  <wp:inline distT="0" distB="0" distL="0" distR="0" wp14:anchorId="5830A54D" wp14:editId="5D426538">
                                    <wp:extent cx="857590" cy="461246"/>
                                    <wp:effectExtent l="0" t="0" r="0" b="0"/>
                                    <wp:docPr id="1851508613" name="Picture 1" descr="Hand under hand icon">
                                      <a:extLst xmlns:a="http://schemas.openxmlformats.org/drawingml/2006/main">
                                        <a:ext uri="{C183D7F6-B498-43B3-948B-1728B52AA6E4}">
                                          <adec:decorative xmlns:adec="http://schemas.microsoft.com/office/drawing/2017/decorative" val="1"/>
                                        </a:ext>
                                      </a:extLst>
                                    </wp:docPr>
                                    <wp:cNvGraphicFramePr>
                                      <a:graphicFrameLocks xmlns:a="http://schemas.openxmlformats.org/drawingml/2006/main" noChangeAspect="1"/>
                                    </wp:cNvGraphicFramePr>
                                    <a:graphic xmlns:a="http://schemas.openxmlformats.org/drawingml/2006/main">
                                      <a:graphicData uri="http://schemas.openxmlformats.org/drawingml/2006/picture">
                                        <pic:pic xmlns:pic="http://schemas.openxmlformats.org/drawingml/2006/picture">
                                          <pic:nvPicPr>
                                            <pic:cNvPr id="13355" name="Picture 1" descr="Hand under hand icon">
                                              <a:extLst>
                                                <a:ext uri="{C183D7F6-B498-43B3-948B-1728B52AA6E4}">
                                                  <adec:decorative xmlns:adec="http://schemas.microsoft.com/office/drawing/2017/decorative" val="1"/>
                                                </a:ext>
                                              </a:extLst>
                                            </pic:cNvPr>
                                            <pic:cNvPicPr>
                                              <a:picLocks noChangeAspect="1"/>
                                            </pic:cNvPicPr>
                                          </pic:nvPicPr>
                                          <pic:blipFill>
                                            <a:blip r:embed="rId29">
                                              <a:biLevel thresh="25000"/>
                                              <a:extLst>
                                                <a:ext uri="{28A0092B-C50C-407E-A947-70E740481C1C}">
                                                  <a14:useLocalDpi xmlns:a14="http://schemas.microsoft.com/office/drawing/2010/main" val="0"/>
                                                </a:ext>
                                              </a:extLst>
                                            </a:blip>
                                            <a:stretch>
                                              <a:fillRect/>
                                            </a:stretch>
                                          </pic:blipFill>
                                          <pic:spPr>
                                            <a:xfrm>
                                              <a:off x="0" y="0"/>
                                              <a:ext cx="889860" cy="478602"/>
                                            </a:xfrm>
                                            <a:prstGeom prst="rect">
                                              <a:avLst/>
                                            </a:prstGeom>
                                            <a:noFill/>
                                          </pic:spPr>
                                        </pic:pic>
                                      </a:graphicData>
                                    </a:graphic>
                                  </wp:inline>
                                </w:drawing>
                              </w:r>
                            </w:p>
                          </w:tc>
                          <w:tc>
                            <w:tcPr>
                              <w:tcW w:w="7715" w:type="dxa"/>
                            </w:tcPr>
                            <w:p w14:paraId="28743A63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</w:pPr>
                            </w:p>
                            <w:p w14:paraId="0DF0C135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b/>
                                  <w:bCs/>
                                  <w:color w:val="000050" w:themeColor="accent1"/>
                                  <w:sz w:val="40"/>
                                  <w:szCs w:val="40"/>
                                </w:rPr>
                                <w:t xml:space="preserve">Offer just enough support </w:t>
                              </w:r>
                            </w:p>
                            <w:p w14:paraId="6830CE8A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>Encourage the person to do as much as possible independently</w:t>
                              </w:r>
                            </w:p>
                            <w:p w14:paraId="33707E7E" w14:textId="77777777" w:rsidR="00D71FC8" w:rsidRPr="001F34DC" w:rsidRDefault="00D71FC8" w:rsidP="00D71FC8">
                              <w:pPr>
                                <w:pStyle w:val="ListParagraph"/>
                                <w:numPr>
                                  <w:ilvl w:val="0"/>
                                  <w:numId w:val="20"/>
                                </w:numPr>
                                <w:spacing w:before="0" w:after="0" w:line="278" w:lineRule="auto"/>
                                <w:contextualSpacing/>
                                <w:rPr>
                                  <w:rFonts w:ascii="Arial" w:hAnsi="Arial" w:cs="Arial"/>
                                  <w:color w:val="000050" w:themeColor="accent1"/>
                                  <w:szCs w:val="28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  <w:szCs w:val="28"/>
                                </w:rPr>
                                <w:t xml:space="preserve">Stop and wait </w:t>
                              </w:r>
                            </w:p>
                            <w:p w14:paraId="7DB172FF" w14:textId="77777777" w:rsidR="00D71FC8" w:rsidRPr="001F34DC" w:rsidRDefault="00D71FC8" w:rsidP="00D71FC8">
                              <w:pPr>
                                <w:pStyle w:val="ListParagraph"/>
                                <w:numPr>
                                  <w:ilvl w:val="0"/>
                                  <w:numId w:val="20"/>
                                </w:numPr>
                                <w:spacing w:before="0" w:after="0" w:line="278" w:lineRule="auto"/>
                                <w:contextualSpacing/>
                                <w:rPr>
                                  <w:rFonts w:ascii="Arial" w:hAnsi="Arial" w:cs="Arial"/>
                                  <w:color w:val="000050" w:themeColor="accent1"/>
                                  <w:szCs w:val="28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  <w:szCs w:val="28"/>
                                </w:rPr>
                                <w:t xml:space="preserve">Point/show the next step </w:t>
                              </w:r>
                            </w:p>
                            <w:p w14:paraId="1B95AEEE" w14:textId="77777777" w:rsidR="00D71FC8" w:rsidRPr="001F34DC" w:rsidRDefault="00D71FC8" w:rsidP="00D71FC8">
                              <w:pPr>
                                <w:pStyle w:val="ListParagraph"/>
                                <w:numPr>
                                  <w:ilvl w:val="0"/>
                                  <w:numId w:val="20"/>
                                </w:numPr>
                                <w:spacing w:before="0" w:after="160" w:line="278" w:lineRule="auto"/>
                                <w:contextualSpacing/>
                                <w:rPr>
                                  <w:rFonts w:ascii="Arial" w:hAnsi="Arial" w:cs="Arial"/>
                                  <w:color w:val="000050" w:themeColor="accent1"/>
                                  <w:szCs w:val="28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  <w:szCs w:val="28"/>
                                </w:rPr>
                                <w:t xml:space="preserve">Demonstrate the next step </w:t>
                              </w:r>
                            </w:p>
                            <w:p w14:paraId="5864918A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 xml:space="preserve">Offer steps of the routine in the same way to build familiarity </w:t>
                              </w:r>
                            </w:p>
                            <w:p w14:paraId="25303400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 xml:space="preserve">Share steps in a routine using hand under hand approach </w:t>
                              </w:r>
                            </w:p>
                            <w:p w14:paraId="4547A7CF" w14:textId="77777777" w:rsidR="00D71FC8" w:rsidRPr="001F34DC" w:rsidRDefault="00D71FC8" w:rsidP="00B36E73">
                              <w:pPr>
                                <w:spacing w:after="0"/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</w:pPr>
                              <w:r w:rsidRPr="001F34DC">
                                <w:rPr>
                                  <w:rFonts w:ascii="Arial" w:hAnsi="Arial" w:cs="Arial"/>
                                  <w:color w:val="000050" w:themeColor="accent1"/>
                                </w:rPr>
                                <w:t xml:space="preserve">Aim to reduce your support over time </w:t>
                              </w:r>
                            </w:p>
                            <w:p w14:paraId="68FD98CC" w14:textId="77777777" w:rsidR="00D71FC8" w:rsidRPr="001F34DC" w:rsidRDefault="00D71FC8" w:rsidP="00B36E73">
                              <w:pPr>
                                <w:rPr>
                                  <w:rFonts w:ascii="Arial" w:hAnsi="Arial" w:cs="Arial"/>
                                  <w:color w:val="000050" w:themeColor="accent1"/>
                                  <w:szCs w:val="28"/>
                                </w:rPr>
                              </w:pPr>
                            </w:p>
                          </w:tc>
                        </w:tr>
                      </w:tbl>
                      <w:p w14:paraId="7F74CD2F" w14:textId="77777777" w:rsidR="00D71FC8" w:rsidRDefault="00D71FC8" w:rsidP="00D71FC8">
                        <w:pPr>
                          <w:rPr>
                            <w:rFonts w:ascii="Arial" w:hAnsi="Arial" w:cs="Arial"/>
                            <w:color w:val="FFFFFF" w:themeColor="background1"/>
                          </w:rPr>
                        </w:pPr>
                        <w:r w:rsidRPr="00357DBE">
                          <w:rPr>
                            <w:rFonts w:ascii="Arial" w:hAnsi="Arial" w:cs="Arial"/>
                            <w:color w:val="FFFFFF" w:themeColor="background1"/>
                            <w:szCs w:val="28"/>
                          </w:rPr>
                          <w:tab/>
                        </w:r>
                        <w:r w:rsidRPr="00357DBE">
                          <w:rPr>
                            <w:rFonts w:ascii="Arial" w:hAnsi="Arial" w:cs="Arial"/>
                            <w:color w:val="FFFFFF" w:themeColor="background1"/>
                            <w:szCs w:val="28"/>
                          </w:rPr>
                          <w:tab/>
                        </w:r>
                        <w:r w:rsidRPr="00357DBE">
                          <w:rPr>
                            <w:rFonts w:ascii="Arial" w:hAnsi="Arial" w:cs="Arial"/>
                            <w:color w:val="FFFFFF" w:themeColor="background1"/>
                            <w:szCs w:val="28"/>
                          </w:rPr>
                          <w:tab/>
                        </w:r>
                        <w:r w:rsidRPr="008C454F">
                          <w:rPr>
                            <w:rFonts w:ascii="Arial" w:hAnsi="Arial" w:cs="Arial"/>
                            <w:color w:val="FFFFFF" w:themeColor="background1"/>
                          </w:rPr>
                          <w:t xml:space="preserve"> </w:t>
                        </w:r>
                      </w:p>
                      <w:p w14:paraId="3EF075BE" w14:textId="77777777" w:rsidR="00D71FC8" w:rsidRPr="008C454F" w:rsidRDefault="00D71FC8" w:rsidP="00D71FC8">
                        <w:pPr>
                          <w:spacing w:after="0"/>
                          <w:ind w:left="1440"/>
                          <w:rPr>
                            <w:rFonts w:ascii="Arial" w:hAnsi="Arial" w:cs="Arial"/>
                            <w:color w:val="FFFFFF" w:themeColor="background1"/>
                          </w:rPr>
                        </w:pPr>
                      </w:p>
                      <w:p w14:paraId="29E1C2A1" w14:textId="77777777" w:rsidR="00D71FC8" w:rsidRDefault="00D71FC8" w:rsidP="00D71FC8"/>
                    </w:txbxContent>
                  </v:textbox>
                </v:shape>
              </v:group>
            </w:pict>
          </mc:Fallback>
        </mc:AlternateContent>
      </w:r>
      <w:r w:rsidR="003D1BDE">
        <w:rPr>
          <w:rFonts w:ascii="Arial" w:hAnsi="Arial" w:cs="Arial"/>
        </w:rPr>
        <w:br w:type="page"/>
      </w:r>
    </w:p>
    <w:p w14:paraId="0715BD7C" w14:textId="0FDCC1F2" w:rsidR="00580DEE" w:rsidRDefault="00580DEE" w:rsidP="00580DEE">
      <w:pPr>
        <w:pStyle w:val="Shadedtealpanel"/>
      </w:pPr>
      <w:r>
        <w:lastRenderedPageBreak/>
        <w:t>Supporting</w:t>
      </w:r>
      <w:r w:rsidR="00871814">
        <w:t xml:space="preserve"> [Name]’s</w:t>
      </w:r>
      <w:r>
        <w:t xml:space="preserve"> interaction in routines</w:t>
      </w:r>
    </w:p>
    <w:p w14:paraId="118D8D9F" w14:textId="78573BD1" w:rsidR="006515BD" w:rsidRDefault="006515BD" w:rsidP="006515BD">
      <w:pPr>
        <w:spacing w:after="0"/>
        <w:rPr>
          <w:rFonts w:ascii="Arial" w:hAnsi="Arial" w:cs="Arial"/>
        </w:rPr>
      </w:pPr>
      <w:r>
        <w:rPr>
          <w:rFonts w:ascii="Arial" w:hAnsi="Arial" w:cs="Arial"/>
        </w:rPr>
        <w:t>[add or delete text</w:t>
      </w:r>
      <w:r w:rsidR="00904947">
        <w:rPr>
          <w:rFonts w:ascii="Arial" w:hAnsi="Arial" w:cs="Arial"/>
        </w:rPr>
        <w:t xml:space="preserve"> according to individual’s communication &amp; strategies</w:t>
      </w:r>
      <w:r>
        <w:rPr>
          <w:rFonts w:ascii="Arial" w:hAnsi="Arial" w:cs="Arial"/>
        </w:rPr>
        <w:t>]</w:t>
      </w:r>
    </w:p>
    <w:p w14:paraId="2FBA06AF" w14:textId="77777777" w:rsidR="00D27F17" w:rsidRDefault="00D27F17" w:rsidP="00D27F17">
      <w:pPr>
        <w:numPr>
          <w:ilvl w:val="0"/>
          <w:numId w:val="21"/>
        </w:numPr>
        <w:spacing w:after="0"/>
        <w:rPr>
          <w:rFonts w:ascii="Arial" w:hAnsi="Arial" w:cs="Arial"/>
        </w:rPr>
      </w:pPr>
      <w:r w:rsidRPr="001D56DD">
        <w:rPr>
          <w:rFonts w:ascii="Arial" w:hAnsi="Arial" w:cs="Arial"/>
        </w:rPr>
        <w:t xml:space="preserve">Involve </w:t>
      </w:r>
      <w:r>
        <w:rPr>
          <w:rFonts w:ascii="Arial" w:hAnsi="Arial" w:cs="Arial"/>
        </w:rPr>
        <w:t>[name]</w:t>
      </w:r>
      <w:r w:rsidRPr="001D56DD">
        <w:rPr>
          <w:rFonts w:ascii="Arial" w:hAnsi="Arial" w:cs="Arial"/>
        </w:rPr>
        <w:t xml:space="preserve"> in all aspects of routine, from </w:t>
      </w:r>
      <w:r>
        <w:rPr>
          <w:rFonts w:ascii="Arial" w:hAnsi="Arial" w:cs="Arial"/>
        </w:rPr>
        <w:t>start to finish</w:t>
      </w:r>
    </w:p>
    <w:p w14:paraId="3233B252" w14:textId="77777777" w:rsidR="00E2362D" w:rsidRPr="001D56DD" w:rsidRDefault="00E2362D" w:rsidP="00E2362D">
      <w:pPr>
        <w:numPr>
          <w:ilvl w:val="0"/>
          <w:numId w:val="21"/>
        </w:numPr>
        <w:spacing w:after="0"/>
        <w:rPr>
          <w:rFonts w:ascii="Arial" w:hAnsi="Arial" w:cs="Arial"/>
        </w:rPr>
      </w:pPr>
      <w:r>
        <w:rPr>
          <w:rFonts w:ascii="Arial" w:hAnsi="Arial" w:cs="Arial"/>
        </w:rPr>
        <w:t>A</w:t>
      </w:r>
      <w:r w:rsidRPr="001D56DD">
        <w:rPr>
          <w:rFonts w:ascii="Arial" w:hAnsi="Arial" w:cs="Arial"/>
        </w:rPr>
        <w:t xml:space="preserve">sk </w:t>
      </w:r>
      <w:r>
        <w:rPr>
          <w:rFonts w:ascii="Arial" w:hAnsi="Arial" w:cs="Arial"/>
        </w:rPr>
        <w:t xml:space="preserve">if they need </w:t>
      </w:r>
      <w:r w:rsidRPr="001D56DD">
        <w:rPr>
          <w:rFonts w:ascii="Arial" w:hAnsi="Arial" w:cs="Arial"/>
        </w:rPr>
        <w:t>help and offer support</w:t>
      </w:r>
      <w:r>
        <w:rPr>
          <w:rFonts w:ascii="Arial" w:hAnsi="Arial" w:cs="Arial"/>
        </w:rPr>
        <w:t>.</w:t>
      </w:r>
      <w:r w:rsidRPr="001D56DD">
        <w:rPr>
          <w:rFonts w:ascii="Arial" w:hAnsi="Arial" w:cs="Arial"/>
        </w:rPr>
        <w:t xml:space="preserve"> </w:t>
      </w:r>
    </w:p>
    <w:p w14:paraId="038912CE" w14:textId="77777777" w:rsidR="00037B05" w:rsidRPr="001D56DD" w:rsidRDefault="00037B05" w:rsidP="00037B05">
      <w:pPr>
        <w:numPr>
          <w:ilvl w:val="0"/>
          <w:numId w:val="21"/>
        </w:numPr>
        <w:spacing w:after="0"/>
        <w:rPr>
          <w:rFonts w:ascii="Arial" w:hAnsi="Arial" w:cs="Arial"/>
        </w:rPr>
      </w:pPr>
      <w:r w:rsidRPr="001D56DD">
        <w:rPr>
          <w:rFonts w:ascii="Arial" w:hAnsi="Arial" w:cs="Arial"/>
        </w:rPr>
        <w:t xml:space="preserve">Use gesture and sign </w:t>
      </w:r>
      <w:r>
        <w:rPr>
          <w:rFonts w:ascii="Arial" w:hAnsi="Arial" w:cs="Arial"/>
        </w:rPr>
        <w:t>to</w:t>
      </w:r>
      <w:r w:rsidRPr="001D56DD">
        <w:rPr>
          <w:rFonts w:ascii="Arial" w:hAnsi="Arial" w:cs="Arial"/>
        </w:rPr>
        <w:t xml:space="preserve"> indicate next step in routine</w:t>
      </w:r>
      <w:r>
        <w:rPr>
          <w:rFonts w:ascii="Arial" w:hAnsi="Arial" w:cs="Arial"/>
        </w:rPr>
        <w:t>.</w:t>
      </w:r>
      <w:r w:rsidRPr="001D56DD">
        <w:rPr>
          <w:rFonts w:ascii="Arial" w:hAnsi="Arial" w:cs="Arial"/>
        </w:rPr>
        <w:t xml:space="preserve"> </w:t>
      </w:r>
    </w:p>
    <w:p w14:paraId="2C0AB7A3" w14:textId="3D80BD02" w:rsidR="00E2362D" w:rsidRPr="00037B05" w:rsidRDefault="00037B05" w:rsidP="00037B05">
      <w:pPr>
        <w:numPr>
          <w:ilvl w:val="0"/>
          <w:numId w:val="21"/>
        </w:numPr>
        <w:spacing w:after="0"/>
        <w:rPr>
          <w:rFonts w:ascii="Arial" w:hAnsi="Arial" w:cs="Arial"/>
        </w:rPr>
      </w:pPr>
      <w:r w:rsidRPr="001D56DD">
        <w:rPr>
          <w:rFonts w:ascii="Arial" w:hAnsi="Arial" w:cs="Arial"/>
        </w:rPr>
        <w:t>Wait and give time and space for independent activity.</w:t>
      </w:r>
    </w:p>
    <w:p w14:paraId="750DDBE6" w14:textId="060BA263" w:rsidR="00D27F17" w:rsidRDefault="00DA6922" w:rsidP="006515BD">
      <w:pPr>
        <w:numPr>
          <w:ilvl w:val="0"/>
          <w:numId w:val="21"/>
        </w:numPr>
        <w:spacing w:after="0"/>
        <w:rPr>
          <w:rFonts w:ascii="Arial" w:hAnsi="Arial" w:cs="Arial"/>
        </w:rPr>
      </w:pPr>
      <w:r>
        <w:rPr>
          <w:rFonts w:ascii="Arial" w:hAnsi="Arial" w:cs="Arial"/>
        </w:rPr>
        <w:t xml:space="preserve">Offer help </w:t>
      </w:r>
      <w:r w:rsidR="00965A72">
        <w:rPr>
          <w:rFonts w:ascii="Arial" w:hAnsi="Arial" w:cs="Arial"/>
        </w:rPr>
        <w:t xml:space="preserve">&amp; information </w:t>
      </w:r>
      <w:r w:rsidR="00E2362D">
        <w:rPr>
          <w:rFonts w:ascii="Arial" w:hAnsi="Arial" w:cs="Arial"/>
        </w:rPr>
        <w:t>with a level matched to their need</w:t>
      </w:r>
      <w:r w:rsidR="00965A72">
        <w:rPr>
          <w:rFonts w:ascii="Arial" w:hAnsi="Arial" w:cs="Arial"/>
        </w:rPr>
        <w:t xml:space="preserve"> (</w:t>
      </w:r>
      <w:r w:rsidR="00E2362D">
        <w:rPr>
          <w:rFonts w:ascii="Arial" w:hAnsi="Arial" w:cs="Arial"/>
        </w:rPr>
        <w:t>l</w:t>
      </w:r>
      <w:r w:rsidR="00585209">
        <w:rPr>
          <w:rFonts w:ascii="Arial" w:hAnsi="Arial" w:cs="Arial"/>
        </w:rPr>
        <w:t xml:space="preserve">isted </w:t>
      </w:r>
      <w:r w:rsidR="00965A72">
        <w:rPr>
          <w:rFonts w:ascii="Arial" w:hAnsi="Arial" w:cs="Arial"/>
        </w:rPr>
        <w:t>less support to most support)</w:t>
      </w:r>
    </w:p>
    <w:p w14:paraId="46354F0C" w14:textId="1A6C0CA3" w:rsidR="00DA6922" w:rsidRDefault="00DA6922" w:rsidP="00DA6922">
      <w:pPr>
        <w:numPr>
          <w:ilvl w:val="1"/>
          <w:numId w:val="21"/>
        </w:numPr>
        <w:spacing w:after="0"/>
        <w:rPr>
          <w:rFonts w:ascii="Arial" w:hAnsi="Arial" w:cs="Arial"/>
        </w:rPr>
      </w:pPr>
      <w:r w:rsidRPr="001D56DD">
        <w:rPr>
          <w:rFonts w:ascii="Arial" w:hAnsi="Arial" w:cs="Arial"/>
        </w:rPr>
        <w:t>Describ</w:t>
      </w:r>
      <w:r>
        <w:rPr>
          <w:rFonts w:ascii="Arial" w:hAnsi="Arial" w:cs="Arial"/>
        </w:rPr>
        <w:t xml:space="preserve">ing </w:t>
      </w:r>
      <w:r w:rsidRPr="001D56DD">
        <w:rPr>
          <w:rFonts w:ascii="Arial" w:hAnsi="Arial" w:cs="Arial"/>
        </w:rPr>
        <w:t>(sign</w:t>
      </w:r>
      <w:r>
        <w:rPr>
          <w:rFonts w:ascii="Arial" w:hAnsi="Arial" w:cs="Arial"/>
        </w:rPr>
        <w:t xml:space="preserve"> e.g., ‘turn on’</w:t>
      </w:r>
      <w:r w:rsidRPr="001D56DD">
        <w:rPr>
          <w:rFonts w:ascii="Arial" w:hAnsi="Arial" w:cs="Arial"/>
        </w:rPr>
        <w:t xml:space="preserve">), wait </w:t>
      </w:r>
    </w:p>
    <w:p w14:paraId="06265E99" w14:textId="77777777" w:rsidR="00DA6922" w:rsidRDefault="00DA6922" w:rsidP="00DA6922">
      <w:pPr>
        <w:numPr>
          <w:ilvl w:val="1"/>
          <w:numId w:val="21"/>
        </w:numPr>
        <w:spacing w:after="0"/>
        <w:rPr>
          <w:rFonts w:ascii="Arial" w:hAnsi="Arial" w:cs="Arial"/>
        </w:rPr>
      </w:pPr>
      <w:r>
        <w:rPr>
          <w:rFonts w:ascii="Arial" w:hAnsi="Arial" w:cs="Arial"/>
        </w:rPr>
        <w:t>P</w:t>
      </w:r>
      <w:r w:rsidRPr="001D56DD">
        <w:rPr>
          <w:rFonts w:ascii="Arial" w:hAnsi="Arial" w:cs="Arial"/>
        </w:rPr>
        <w:t xml:space="preserve">oint, wait, </w:t>
      </w:r>
    </w:p>
    <w:p w14:paraId="0907C1E4" w14:textId="77777777" w:rsidR="00DA6922" w:rsidRDefault="00DA6922" w:rsidP="00DA6922">
      <w:pPr>
        <w:numPr>
          <w:ilvl w:val="1"/>
          <w:numId w:val="21"/>
        </w:numPr>
        <w:spacing w:after="0"/>
        <w:rPr>
          <w:rFonts w:ascii="Arial" w:hAnsi="Arial" w:cs="Arial"/>
        </w:rPr>
      </w:pPr>
      <w:r>
        <w:rPr>
          <w:rFonts w:ascii="Arial" w:hAnsi="Arial" w:cs="Arial"/>
        </w:rPr>
        <w:t>S</w:t>
      </w:r>
      <w:r w:rsidRPr="001D56DD">
        <w:rPr>
          <w:rFonts w:ascii="Arial" w:hAnsi="Arial" w:cs="Arial"/>
        </w:rPr>
        <w:t xml:space="preserve">how/model, wait, </w:t>
      </w:r>
    </w:p>
    <w:p w14:paraId="09A6050C" w14:textId="77777777" w:rsidR="00DA6922" w:rsidRDefault="00DA6922" w:rsidP="00DA6922">
      <w:pPr>
        <w:numPr>
          <w:ilvl w:val="1"/>
          <w:numId w:val="21"/>
        </w:numPr>
        <w:spacing w:after="0"/>
        <w:rPr>
          <w:rFonts w:ascii="Arial" w:hAnsi="Arial" w:cs="Arial"/>
        </w:rPr>
      </w:pPr>
      <w:r>
        <w:rPr>
          <w:rFonts w:ascii="Arial" w:hAnsi="Arial" w:cs="Arial"/>
        </w:rPr>
        <w:t>H</w:t>
      </w:r>
      <w:r w:rsidRPr="001D56DD">
        <w:rPr>
          <w:rFonts w:ascii="Arial" w:hAnsi="Arial" w:cs="Arial"/>
        </w:rPr>
        <w:t>and under hand, wait</w:t>
      </w:r>
      <w:r>
        <w:rPr>
          <w:rFonts w:ascii="Arial" w:hAnsi="Arial" w:cs="Arial"/>
        </w:rPr>
        <w:t>,</w:t>
      </w:r>
      <w:r w:rsidRPr="001D56DD">
        <w:rPr>
          <w:rFonts w:ascii="Arial" w:hAnsi="Arial" w:cs="Arial"/>
        </w:rPr>
        <w:t xml:space="preserve"> </w:t>
      </w:r>
    </w:p>
    <w:p w14:paraId="411C6032" w14:textId="77777777" w:rsidR="00DA6922" w:rsidRPr="00904947" w:rsidRDefault="00DA6922" w:rsidP="00DA6922">
      <w:pPr>
        <w:numPr>
          <w:ilvl w:val="1"/>
          <w:numId w:val="21"/>
        </w:numPr>
        <w:spacing w:after="0"/>
        <w:rPr>
          <w:rFonts w:ascii="Arial" w:hAnsi="Arial" w:cs="Arial"/>
        </w:rPr>
      </w:pPr>
      <w:r>
        <w:rPr>
          <w:rFonts w:ascii="Arial" w:hAnsi="Arial" w:cs="Arial"/>
        </w:rPr>
        <w:t>D</w:t>
      </w:r>
      <w:r w:rsidRPr="001D56DD">
        <w:rPr>
          <w:rFonts w:ascii="Arial" w:hAnsi="Arial" w:cs="Arial"/>
        </w:rPr>
        <w:t>o together (coactive movement)</w:t>
      </w:r>
      <w:r>
        <w:rPr>
          <w:rFonts w:ascii="Arial" w:hAnsi="Arial" w:cs="Arial"/>
        </w:rPr>
        <w:t>.</w:t>
      </w:r>
      <w:r w:rsidRPr="001D56DD">
        <w:rPr>
          <w:rFonts w:ascii="Arial" w:hAnsi="Arial" w:cs="Arial"/>
        </w:rPr>
        <w:t xml:space="preserve">  </w:t>
      </w:r>
    </w:p>
    <w:p w14:paraId="54850A83" w14:textId="77777777" w:rsidR="00DA6922" w:rsidRDefault="00DA6922" w:rsidP="00965A72">
      <w:pPr>
        <w:spacing w:after="0"/>
        <w:rPr>
          <w:rFonts w:ascii="Arial" w:hAnsi="Arial" w:cs="Arial"/>
        </w:rPr>
      </w:pPr>
    </w:p>
    <w:p w14:paraId="375F6520" w14:textId="46787D48" w:rsidR="006515BD" w:rsidRPr="001D56DD" w:rsidRDefault="006515BD" w:rsidP="006515BD">
      <w:pPr>
        <w:numPr>
          <w:ilvl w:val="0"/>
          <w:numId w:val="21"/>
        </w:numPr>
        <w:spacing w:after="0"/>
        <w:rPr>
          <w:rFonts w:ascii="Arial" w:hAnsi="Arial" w:cs="Arial"/>
        </w:rPr>
      </w:pPr>
      <w:r w:rsidRPr="001D56DD">
        <w:rPr>
          <w:rFonts w:ascii="Arial" w:hAnsi="Arial" w:cs="Arial"/>
        </w:rPr>
        <w:t xml:space="preserve">Stop/start </w:t>
      </w:r>
      <w:proofErr w:type="gramStart"/>
      <w:r w:rsidR="00F478B6">
        <w:rPr>
          <w:rFonts w:ascii="Arial" w:hAnsi="Arial" w:cs="Arial"/>
        </w:rPr>
        <w:t>a</w:t>
      </w:r>
      <w:r w:rsidR="00C90988">
        <w:rPr>
          <w:rFonts w:ascii="Arial" w:hAnsi="Arial" w:cs="Arial"/>
        </w:rPr>
        <w:t>ctivity</w:t>
      </w:r>
      <w:r w:rsidR="00B7565A">
        <w:rPr>
          <w:rFonts w:ascii="Arial" w:hAnsi="Arial" w:cs="Arial"/>
        </w:rPr>
        <w:t xml:space="preserve"> &amp; </w:t>
      </w:r>
      <w:r w:rsidR="00C90988">
        <w:rPr>
          <w:rFonts w:ascii="Arial" w:hAnsi="Arial" w:cs="Arial"/>
        </w:rPr>
        <w:t>communicat</w:t>
      </w:r>
      <w:r w:rsidR="00CD0FF6">
        <w:rPr>
          <w:rFonts w:ascii="Arial" w:hAnsi="Arial" w:cs="Arial"/>
        </w:rPr>
        <w:t>e</w:t>
      </w:r>
      <w:proofErr w:type="gramEnd"/>
      <w:r w:rsidRPr="001D56DD">
        <w:rPr>
          <w:rFonts w:ascii="Arial" w:hAnsi="Arial" w:cs="Arial"/>
        </w:rPr>
        <w:t xml:space="preserve"> </w:t>
      </w:r>
      <w:r w:rsidR="00CD0FF6">
        <w:rPr>
          <w:rFonts w:ascii="Arial" w:hAnsi="Arial" w:cs="Arial"/>
        </w:rPr>
        <w:t>“</w:t>
      </w:r>
      <w:r w:rsidRPr="001D56DD">
        <w:rPr>
          <w:rFonts w:ascii="Arial" w:hAnsi="Arial" w:cs="Arial"/>
        </w:rPr>
        <w:t>on</w:t>
      </w:r>
      <w:r w:rsidR="00C90988">
        <w:rPr>
          <w:rFonts w:ascii="Arial" w:hAnsi="Arial" w:cs="Arial"/>
        </w:rPr>
        <w:t>,</w:t>
      </w:r>
      <w:r w:rsidRPr="001D56DD">
        <w:rPr>
          <w:rFonts w:ascii="Arial" w:hAnsi="Arial" w:cs="Arial"/>
        </w:rPr>
        <w:t xml:space="preserve"> stop, turn, more/finish</w:t>
      </w:r>
      <w:r w:rsidR="00CD0FF6">
        <w:rPr>
          <w:rFonts w:ascii="Arial" w:hAnsi="Arial" w:cs="Arial"/>
        </w:rPr>
        <w:t>” etc.</w:t>
      </w:r>
    </w:p>
    <w:p w14:paraId="61B74694" w14:textId="2442654B" w:rsidR="006515BD" w:rsidRPr="001D56DD" w:rsidRDefault="006515BD" w:rsidP="006515BD">
      <w:pPr>
        <w:numPr>
          <w:ilvl w:val="0"/>
          <w:numId w:val="21"/>
        </w:numPr>
        <w:spacing w:after="0"/>
        <w:rPr>
          <w:rFonts w:ascii="Arial" w:hAnsi="Arial" w:cs="Arial"/>
        </w:rPr>
      </w:pPr>
      <w:r w:rsidRPr="001D56DD">
        <w:rPr>
          <w:rFonts w:ascii="Arial" w:hAnsi="Arial" w:cs="Arial"/>
        </w:rPr>
        <w:t xml:space="preserve">Have something to </w:t>
      </w:r>
      <w:r w:rsidR="00B7565A">
        <w:rPr>
          <w:rFonts w:ascii="Arial" w:hAnsi="Arial" w:cs="Arial"/>
        </w:rPr>
        <w:t>communica</w:t>
      </w:r>
      <w:r w:rsidR="001459CA">
        <w:rPr>
          <w:rFonts w:ascii="Arial" w:hAnsi="Arial" w:cs="Arial"/>
        </w:rPr>
        <w:t>te</w:t>
      </w:r>
      <w:r w:rsidRPr="001D56DD">
        <w:rPr>
          <w:rFonts w:ascii="Arial" w:hAnsi="Arial" w:cs="Arial"/>
        </w:rPr>
        <w:t xml:space="preserve"> about - photo book - talk about photos - naming people, events, places. </w:t>
      </w:r>
    </w:p>
    <w:p w14:paraId="4C9CAA7A" w14:textId="77777777" w:rsidR="000F4BBC" w:rsidRDefault="006515BD" w:rsidP="006515BD">
      <w:pPr>
        <w:numPr>
          <w:ilvl w:val="0"/>
          <w:numId w:val="21"/>
        </w:numPr>
        <w:spacing w:after="0"/>
        <w:rPr>
          <w:rFonts w:ascii="Arial" w:hAnsi="Arial" w:cs="Arial"/>
        </w:rPr>
      </w:pPr>
      <w:r w:rsidRPr="001D56DD">
        <w:rPr>
          <w:rFonts w:ascii="Arial" w:hAnsi="Arial" w:cs="Arial"/>
        </w:rPr>
        <w:t xml:space="preserve">Offer options to choose </w:t>
      </w:r>
      <w:r w:rsidR="001459CA">
        <w:rPr>
          <w:rFonts w:ascii="Arial" w:hAnsi="Arial" w:cs="Arial"/>
        </w:rPr>
        <w:t>end of activity</w:t>
      </w:r>
      <w:r w:rsidR="00110FB8">
        <w:rPr>
          <w:rFonts w:ascii="Arial" w:hAnsi="Arial" w:cs="Arial"/>
        </w:rPr>
        <w:t>/next activ</w:t>
      </w:r>
      <w:r w:rsidR="00D237B4">
        <w:rPr>
          <w:rFonts w:ascii="Arial" w:hAnsi="Arial" w:cs="Arial"/>
        </w:rPr>
        <w:t>i</w:t>
      </w:r>
      <w:r w:rsidR="00110FB8">
        <w:rPr>
          <w:rFonts w:ascii="Arial" w:hAnsi="Arial" w:cs="Arial"/>
        </w:rPr>
        <w:t>ty</w:t>
      </w:r>
      <w:r w:rsidRPr="001D56DD">
        <w:rPr>
          <w:rFonts w:ascii="Arial" w:hAnsi="Arial" w:cs="Arial"/>
        </w:rPr>
        <w:t xml:space="preserve"> - give </w:t>
      </w:r>
      <w:r w:rsidR="00F478B6">
        <w:rPr>
          <w:rFonts w:ascii="Arial" w:hAnsi="Arial" w:cs="Arial"/>
        </w:rPr>
        <w:t>[name]</w:t>
      </w:r>
      <w:r w:rsidRPr="001D56DD">
        <w:rPr>
          <w:rFonts w:ascii="Arial" w:hAnsi="Arial" w:cs="Arial"/>
        </w:rPr>
        <w:t xml:space="preserve"> control of whether to end/when to end.</w:t>
      </w:r>
    </w:p>
    <w:p w14:paraId="2FECC028" w14:textId="13264943" w:rsidR="000F4BBC" w:rsidRDefault="00871814" w:rsidP="00871814">
      <w:pPr>
        <w:spacing w:after="0" w:line="240" w:lineRule="auto"/>
        <w:rPr>
          <w:rFonts w:ascii="Arial" w:hAnsi="Arial" w:cs="Arial"/>
        </w:rPr>
      </w:pPr>
      <w:r>
        <w:rPr>
          <w:rFonts w:ascii="Arial" w:hAnsi="Arial" w:cs="Arial"/>
        </w:rPr>
        <w:br w:type="page"/>
      </w:r>
    </w:p>
    <w:p w14:paraId="4F1B8052" w14:textId="539EB9CB" w:rsidR="006515BD" w:rsidRPr="001D56DD" w:rsidRDefault="000F4BBC" w:rsidP="000F4BBC">
      <w:pPr>
        <w:pStyle w:val="Heading2onTeal"/>
      </w:pPr>
      <w:r>
        <w:lastRenderedPageBreak/>
        <w:t>[Name]’s communication routines</w:t>
      </w:r>
      <w:r w:rsidR="006515BD" w:rsidRPr="001D56DD">
        <w:t xml:space="preserve"> </w:t>
      </w:r>
    </w:p>
    <w:p w14:paraId="173D4422" w14:textId="77777777" w:rsidR="00BA624B" w:rsidRDefault="00BA624B" w:rsidP="00BA624B">
      <w:pPr>
        <w:pStyle w:val="Heading3"/>
      </w:pPr>
      <w:r>
        <w:t>Routine name</w:t>
      </w:r>
    </w:p>
    <w:p w14:paraId="246B812E" w14:textId="77777777" w:rsidR="00BA624B" w:rsidRDefault="00BA624B" w:rsidP="00BA624B">
      <w:pPr>
        <w:spacing w:after="0" w:line="240" w:lineRule="auto"/>
      </w:pPr>
      <w:r>
        <w:t>[add text describing steps of routine]</w:t>
      </w:r>
    </w:p>
    <w:p w14:paraId="793346BE" w14:textId="77777777" w:rsidR="00E434EE" w:rsidRDefault="00E434EE" w:rsidP="00BA624B">
      <w:pPr>
        <w:spacing w:after="0" w:line="240" w:lineRule="auto"/>
      </w:pPr>
    </w:p>
    <w:p w14:paraId="4B4782DC" w14:textId="54306906" w:rsidR="00BA624B" w:rsidRDefault="00BA624B" w:rsidP="00BA624B">
      <w:pPr>
        <w:spacing w:after="0" w:line="240" w:lineRule="auto"/>
      </w:pPr>
      <w:r w:rsidRPr="00E434EE">
        <w:rPr>
          <w:rStyle w:val="Heading4Char"/>
        </w:rPr>
        <w:t>Beginning</w:t>
      </w:r>
    </w:p>
    <w:p w14:paraId="11741C83" w14:textId="07DF4BB7" w:rsidR="00BA624B" w:rsidRDefault="00BA624B" w:rsidP="00580122">
      <w:pPr>
        <w:pStyle w:val="ListBullet"/>
      </w:pPr>
    </w:p>
    <w:p w14:paraId="34243E42" w14:textId="6BADF1DC" w:rsidR="00BA624B" w:rsidRDefault="00955A6D" w:rsidP="00955A6D">
      <w:pPr>
        <w:pStyle w:val="Heading4"/>
        <w:spacing w:after="0" w:line="240" w:lineRule="auto"/>
      </w:pPr>
      <w:r>
        <w:t>Middle</w:t>
      </w:r>
    </w:p>
    <w:p w14:paraId="105C4DAC" w14:textId="77777777" w:rsidR="00955A6D" w:rsidRPr="00955A6D" w:rsidRDefault="00955A6D" w:rsidP="00955A6D">
      <w:pPr>
        <w:pStyle w:val="ListBullet"/>
        <w:spacing w:line="240" w:lineRule="auto"/>
      </w:pPr>
    </w:p>
    <w:p w14:paraId="44F9EEA5" w14:textId="6E73311F" w:rsidR="00BA624B" w:rsidRDefault="00955A6D" w:rsidP="00955A6D">
      <w:pPr>
        <w:pStyle w:val="Heading4"/>
        <w:spacing w:after="0" w:line="240" w:lineRule="auto"/>
      </w:pPr>
      <w:r>
        <w:t>End</w:t>
      </w:r>
    </w:p>
    <w:p w14:paraId="43418D09" w14:textId="77777777" w:rsidR="00955A6D" w:rsidRPr="00955A6D" w:rsidRDefault="00955A6D" w:rsidP="00955A6D">
      <w:pPr>
        <w:pStyle w:val="ListBullet"/>
        <w:spacing w:before="240" w:line="240" w:lineRule="auto"/>
      </w:pPr>
    </w:p>
    <w:p w14:paraId="64C80ED0" w14:textId="0DD2379F" w:rsidR="00672DE8" w:rsidRDefault="00197D58" w:rsidP="0059124B">
      <w:pPr>
        <w:spacing w:after="0" w:line="240" w:lineRule="auto"/>
        <w:rPr>
          <w:rFonts w:ascii="Arial" w:hAnsi="Arial" w:cstheme="majorHAnsi"/>
          <w:b/>
          <w:bCs/>
          <w:color w:val="FFFFFF" w:themeColor="background1"/>
          <w:sz w:val="48"/>
          <w:szCs w:val="36"/>
        </w:rPr>
      </w:pPr>
      <w:r>
        <w:br w:type="page"/>
      </w:r>
      <w:r w:rsidRPr="00290FCE">
        <w:rPr>
          <w:rFonts w:cs="Arial"/>
          <w:b/>
          <w:bCs/>
          <w:noProof/>
          <w:color w:val="FFFFFF" w:themeColor="background1"/>
        </w:rPr>
        <mc:AlternateContent>
          <mc:Choice Requires="wps">
            <w:drawing>
              <wp:anchor distT="0" distB="0" distL="114300" distR="114300" simplePos="0" relativeHeight="251983872" behindDoc="1" locked="1" layoutInCell="1" allowOverlap="1" wp14:anchorId="2A162301" wp14:editId="54AC933F">
                <wp:simplePos x="0" y="0"/>
                <wp:positionH relativeFrom="margin">
                  <wp:posOffset>-1493520</wp:posOffset>
                </wp:positionH>
                <wp:positionV relativeFrom="page">
                  <wp:posOffset>10715625</wp:posOffset>
                </wp:positionV>
                <wp:extent cx="8351520" cy="1277620"/>
                <wp:effectExtent l="0" t="0" r="0" b="0"/>
                <wp:wrapNone/>
                <wp:docPr id="1590020797" name="Rectangle: Rounded Corners 134997552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83515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74603A84" w14:textId="77777777" w:rsidR="00197D58" w:rsidRDefault="00197D58" w:rsidP="00197D58">
                            <w:pPr>
                              <w:pStyle w:val="Heading2"/>
                              <w:spacing w:before="0" w:after="0"/>
                              <w:rPr>
                                <w:rFonts w:cs="Arial"/>
                                <w:b w:val="0"/>
                                <w:bCs w:val="0"/>
                                <w:sz w:val="40"/>
                                <w:szCs w:val="40"/>
                              </w:rPr>
                            </w:pPr>
                          </w:p>
                          <w:p w14:paraId="2AB1C51A" w14:textId="77777777" w:rsidR="00197D58" w:rsidRPr="008664AF" w:rsidRDefault="00197D58" w:rsidP="00197D58">
                            <w:pPr>
                              <w:spacing w:after="0"/>
                              <w:ind w:left="1440" w:firstLine="720"/>
                              <w:rPr>
                                <w:rFonts w:ascii="Arial" w:hAnsi="Arial" w:cstheme="majorHAnsi"/>
                                <w:b/>
                                <w:bCs/>
                                <w:color w:val="FFFFFF" w:themeColor="background1"/>
                                <w:sz w:val="48"/>
                                <w:szCs w:val="36"/>
                              </w:rPr>
                            </w:pPr>
                            <w:r w:rsidRPr="008664AF">
                              <w:rPr>
                                <w:rFonts w:ascii="Arial" w:hAnsi="Arial" w:cstheme="majorHAnsi"/>
                                <w:b/>
                                <w:bCs/>
                                <w:color w:val="FFFFFF" w:themeColor="background1"/>
                                <w:sz w:val="48"/>
                                <w:szCs w:val="36"/>
                              </w:rPr>
                              <w:t>Communication routine: videos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2A162301" id="Rectangle: Rounded Corners 1349975522" o:spid="_x0000_s1030" alt="&quot;&quot;" style="position:absolute;margin-left:-117.6pt;margin-top:843.75pt;width:657.6pt;height:100.6pt;z-index:-25133260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page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riD0cdwIAAEMFAAAOAAAAZHJzL2Uyb0RvYy54bWysVN9P2zAQfp+0/8Hy+0hTKD8qUlSBmCYh&#13;&#10;qICJZ9exSSTH553dJt1fv7OTpgjQHqblwbF9d9+dP3/ny6uuMWyr0NdgC54fTThTVkJZ29eC/3y+&#13;&#10;/XbOmQ/ClsKAVQXfKc+vFl+/XLZurqZQgSkVMgKxft66glchuHmWeVmpRvgjcMqSUQM2ItASX7MS&#13;&#10;RUvojcmmk8lp1gKWDkEq72n3pjfyRcLXWsnwoLVXgZmCU20hjZjGdRyzxaWYv6JwVS2HMsQ/VNGI&#13;&#10;2lLSEepGBME2WH+AamqJ4EGHIwlNBlrXUqUz0GnyybvTPFXCqXQWIse7kSb//2Dl/fbJrZBoaJ2f&#13;&#10;e5rGU3Qam/in+liXyNqNZKkuMEmb58ezfDYlTiXZ8unZ2SktCCc7hDv04buChsVJwRE2tnykK0lM&#13;&#10;ie2dD73/3i+mNDaOFm5rY3pr3MkO1aVZ2BnVez8qzeqS6pkm1CQcdW2QbQVduZBS2ZD3pkqUqt+e&#13;&#10;Tegbih0jUunGEmBE1pR/xB4Aoig/YvdVDv4xVCXdjcGTvxXWB48RKTPYMAY3tQX8DMDQqYbMvf+e&#13;&#10;pJ6ayFLo1h1xU/Dj6Bl31lDuVsgQ+j7wTt7WdDV3woeVQBI+XSc1c3igQRtoCw7DjLMK8Pdn+9Gf&#13;&#10;9EhWzlpqpIL7XxuBijPzw5JSL/KTk9h5aXEyO4uSwbeW9VuL3TTXQBeX07PhZJpG/2D2U43QvFDP&#13;&#10;L2NWMgkrKXfBZcD94jr0DU6vhlTLZXKjbnMi3NknJyN45Dmq7rl7EegGfQaS9j3sm07M3ym0942R&#13;&#10;FpabALpO8j3wOtwAdWqS0vCqxKfg7Tp5Hd6+xR8AAAD//wMAUEsDBBQABgAIAAAAIQCJW9je5QAA&#13;&#10;ABQBAAAPAAAAZHJzL2Rvd25yZXYueG1sTE9NT8MwDL0j8R8iI3HbUoq2ha7pNECII6ybxI5Za5qK&#13;&#10;xpmabC3/Hu80Lpat9/w+8tXoOnHGPrSeNDxMExBIla9bajTstm8TBSJEQ7XpPKGGXwywKm5vcpPV&#13;&#10;fqANnsvYCBahkBkNNsZjJmWoLDoTpv6IxNi3752JfPaNrHszsLjrZJokc+lMS+xgzRFfLFY/5clp&#13;&#10;cOs9bof4ZZ4V7Uv79GF3758bre/vxtclj/USRMQxXj/g0oHzQ8HBDv5EdRCdhkn6OEuZy8hcLWYg&#13;&#10;LpxEJdzywJtSagGyyOX/MsUfAAAA//8DAFBLAQItABQABgAIAAAAIQC2gziS/gAAAOEBAAATAAAA&#13;&#10;AAAAAAAAAAAAAAAAAABbQ29udGVudF9UeXBlc10ueG1sUEsBAi0AFAAGAAgAAAAhADj9If/WAAAA&#13;&#10;lAEAAAsAAAAAAAAAAAAAAAAALwEAAF9yZWxzLy5yZWxzUEsBAi0AFAAGAAgAAAAhACuIPRx3AgAA&#13;&#10;QwUAAA4AAAAAAAAAAAAAAAAALgIAAGRycy9lMm9Eb2MueG1sUEsBAi0AFAAGAAgAAAAhAIlb2N7l&#13;&#10;AAAAFAEAAA8AAAAAAAAAAAAAAAAA0QQAAGRycy9kb3ducmV2LnhtbFBLBQYAAAAABAAEAPMAAADj&#13;&#10;BQAAAAA=&#13;&#10;" fillcolor="#000050 [3204]" stroked="f" strokeweight="1.5pt">
                <v:textbox>
                  <w:txbxContent>
                    <w:p w14:paraId="74603A84" w14:textId="77777777" w:rsidR="00197D58" w:rsidRDefault="00197D58" w:rsidP="00197D58">
                      <w:pPr>
                        <w:pStyle w:val="Heading2"/>
                        <w:spacing w:before="0" w:after="0"/>
                        <w:rPr>
                          <w:rFonts w:cs="Arial"/>
                          <w:b w:val="0"/>
                          <w:bCs w:val="0"/>
                          <w:sz w:val="40"/>
                          <w:szCs w:val="40"/>
                        </w:rPr>
                      </w:pPr>
                    </w:p>
                    <w:p w14:paraId="2AB1C51A" w14:textId="77777777" w:rsidR="00197D58" w:rsidRPr="008664AF" w:rsidRDefault="00197D58" w:rsidP="00197D58">
                      <w:pPr>
                        <w:spacing w:after="0"/>
                        <w:ind w:left="1440" w:firstLine="720"/>
                        <w:rPr>
                          <w:rFonts w:ascii="Arial" w:hAnsi="Arial" w:cstheme="majorHAnsi"/>
                          <w:b/>
                          <w:bCs/>
                          <w:color w:val="FFFFFF" w:themeColor="background1"/>
                          <w:sz w:val="48"/>
                          <w:szCs w:val="36"/>
                        </w:rPr>
                      </w:pPr>
                      <w:r w:rsidRPr="008664AF">
                        <w:rPr>
                          <w:rFonts w:ascii="Arial" w:hAnsi="Arial" w:cstheme="majorHAnsi"/>
                          <w:b/>
                          <w:bCs/>
                          <w:color w:val="FFFFFF" w:themeColor="background1"/>
                          <w:sz w:val="48"/>
                          <w:szCs w:val="36"/>
                        </w:rPr>
                        <w:t>Communication routine: videos</w:t>
                      </w:r>
                    </w:p>
                  </w:txbxContent>
                </v:textbox>
                <w10:wrap anchorx="margin" anchory="page"/>
                <w10:anchorlock/>
              </v:roundrect>
            </w:pict>
          </mc:Fallback>
        </mc:AlternateContent>
      </w:r>
    </w:p>
    <w:p w14:paraId="4BAF886A" w14:textId="42FFFC9D" w:rsidR="00672DE8" w:rsidRPr="0074309D" w:rsidRDefault="00672DE8" w:rsidP="0074309D">
      <w:pPr>
        <w:pStyle w:val="Heading2"/>
      </w:pPr>
      <w:bookmarkStart w:id="35" w:name="_Toc195116646"/>
      <w:r w:rsidRPr="0074309D">
        <w:lastRenderedPageBreak/>
        <mc:AlternateContent>
          <mc:Choice Requires="wps">
            <w:drawing>
              <wp:anchor distT="0" distB="0" distL="114300" distR="114300" simplePos="0" relativeHeight="251987968" behindDoc="1" locked="1" layoutInCell="1" allowOverlap="1" wp14:anchorId="5727D4DC" wp14:editId="7DC70DE3">
                <wp:simplePos x="0" y="0"/>
                <wp:positionH relativeFrom="page">
                  <wp:posOffset>-222885</wp:posOffset>
                </wp:positionH>
                <wp:positionV relativeFrom="paragraph">
                  <wp:posOffset>-753110</wp:posOffset>
                </wp:positionV>
                <wp:extent cx="7437120" cy="1382395"/>
                <wp:effectExtent l="0" t="0" r="5080" b="1905"/>
                <wp:wrapNone/>
                <wp:docPr id="1412647917" name="Rectangle: Rounded Corners 1331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382395"/>
                        </a:xfrm>
                        <a:prstGeom prst="roundRect">
                          <a:avLst/>
                        </a:prstGeom>
                        <a:solidFill>
                          <a:schemeClr val="accent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284F8F86" id="Rectangle: Rounded Corners 13319" o:spid="_x0000_s1026" alt="&quot;&quot;" style="position:absolute;margin-left:-17.55pt;margin-top:-59.3pt;width:585.6pt;height:108.85pt;z-index:-25132851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h4yN7dgIAAGgFAAAOAAAAZHJzL2Uyb0RvYy54bWysVFtP2zAUfp+0/2D5faQpZUBFiioQ0yQE&#13;&#10;FTDxbBybRHJ8vGO3affrd+xcyk2bNC0Pju1z//ydc3a+bQzbKPQ12ILnBxPOlJVQ1va54D8err6c&#13;&#10;cOaDsKUwYFXBd8rz88XnT2etm6spVGBKhYycWD9vXcGrENw8y7ysVCP8AThlSagBGxHoiM9ZiaIl&#13;&#10;743JppPJ16wFLB2CVN7T7WUn5IvkX2slw63WXgVmCk65hbRiWp/imi3OxPwZhatq2ach/iGLRtSW&#13;&#10;go6uLkUQbI31O1dNLRE86HAgoclA61qqVANVk0/eVHNfCadSLQSOdyNM/v+5lTebe7dCgqF1fu5p&#13;&#10;G6vYamzin/Jj2wTWbgRLbQOTdHk8OzzOp4SpJFl+eDI9PD2KcGZ7c4c+fFPQsLgpOMLalnf0JAkp&#13;&#10;sbn2odMf9GJID6Yur2pj0iHSQF0YZBtBDyikVDbkfZRXmsZGfQvRsnMab7J9UWkXdkZFPWPvlGZ1&#13;&#10;SWVMUzKJb+8DpRwqUaou/tGEviH6kFqqODmM2prij77zP/nusuz1o6lKdB2NJ383Hi1SZLBhNG5q&#13;&#10;C/iRAzPCpzv9AaQOmojSE5S7FTKErlm8k1c1vd+18GElkLqD3pw6PtzSog20BYd+x1kF+Ouj+6hP&#13;&#10;pCUpZy11W8H9z7VAxZn5bonOp/lsFtszHWZHx5FX+FLy9FJi180FEB9ymi1Opm3UD2bYaoTmkQbD&#13;&#10;MkYlkbCSYhdcBhwOF6GbAjRapFoukxq1pBPh2t47GZ1HVCM1H7aPAl1P4kD8v4GhM8X8DY073Whp&#13;&#10;YbkOoOvE8T2uPd7Uzok4/eiJ8+LlOWntB+TiNwAAAP//AwBQSwMEFAAGAAgAAAAhADtNPaTiAAAA&#13;&#10;EQEAAA8AAABkcnMvZG93bnJldi54bWxMT8lOwzAQvSPxD9YgcWsdUxElaZyqgBBHaFqJHt3YxBHx&#13;&#10;OIrdJvw90xNcRrO8eUu5mV3PLmYMnUcJYpkAM9h43WEr4bB/XWTAQlSoVe/RSPgxATbV7U2pCu0n&#13;&#10;3JlLHVtGJBgKJcHGOBSch8Yap8LSDwbp9uVHpyKNY8v1qCYidz1/SJKUO9UhKVg1mGdrmu/67CS4&#13;&#10;7dHsp/ipnjI81jZ/t4e3j52U93fzy5rKdg0smjn+fcA1A/mHioyd/Bl1YL2ExepREJQaIbIU2BUi&#13;&#10;VintThLyXACvSv4/SfULAAD//wMAUEsBAi0AFAAGAAgAAAAhALaDOJL+AAAA4QEAABMAAAAAAAAA&#13;&#10;AAAAAAAAAAAAAFtDb250ZW50X1R5cGVzXS54bWxQSwECLQAUAAYACAAAACEAOP0h/9YAAACUAQAA&#13;&#10;CwAAAAAAAAAAAAAAAAAvAQAAX3JlbHMvLnJlbHNQSwECLQAUAAYACAAAACEA4eMje3YCAABoBQAA&#13;&#10;DgAAAAAAAAAAAAAAAAAuAgAAZHJzL2Uyb0RvYy54bWxQSwECLQAUAAYACAAAACEAO009pOIAAAAR&#13;&#10;AQAADwAAAAAAAAAAAAAAAADQBAAAZHJzL2Rvd25yZXYueG1sUEsFBgAAAAAEAAQA8wAAAN8FAAAA&#13;&#10;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54159E" w:rsidRPr="0074309D">
        <w:t>Communication routine</w:t>
      </w:r>
      <w:r w:rsidRPr="0074309D">
        <w:t>: Videos</w:t>
      </w:r>
      <w:bookmarkEnd w:id="35"/>
    </w:p>
    <w:p w14:paraId="28111CC8" w14:textId="1DB50B8B" w:rsidR="00672DE8" w:rsidRDefault="00672DE8" w:rsidP="00672DE8">
      <w:pPr>
        <w:pStyle w:val="Strongpara"/>
      </w:pPr>
      <w:r w:rsidRPr="004256F5">
        <w:t>An internet connection is required to play the videos in the coming slides. Click the images to access each online video.</w:t>
      </w:r>
    </w:p>
    <w:p w14:paraId="51E03007" w14:textId="04D3FF76" w:rsidR="002F01A5" w:rsidRDefault="00DA71AD" w:rsidP="00127D57">
      <w:r>
        <w:rPr>
          <w:rFonts w:ascii="Arial Rounded MT Bold" w:eastAsia="MS PGothic" w:hAnsi="Times New Roman" w:cs="Arial Rounded MT Bold"/>
          <w:noProof/>
          <w:kern w:val="24"/>
          <w:sz w:val="60"/>
          <w:szCs w:val="60"/>
        </w:rPr>
        <w:drawing>
          <wp:inline distT="0" distB="0" distL="0" distR="0" wp14:anchorId="36A3A832" wp14:editId="5951D691">
            <wp:extent cx="3065612" cy="2417818"/>
            <wp:effectExtent l="63500" t="63500" r="59055" b="59055"/>
            <wp:docPr id="1073976562" name="Picture 1073976562" descr="photo exampl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photo example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100919" cy="2445664"/>
                    </a:xfrm>
                    <a:prstGeom prst="rect">
                      <a:avLst/>
                    </a:prstGeom>
                    <a:ln w="57150">
                      <a:solidFill>
                        <a:schemeClr val="accent6"/>
                      </a:solidFill>
                    </a:ln>
                  </pic:spPr>
                </pic:pic>
              </a:graphicData>
            </a:graphic>
          </wp:inline>
        </w:drawing>
      </w:r>
    </w:p>
    <w:p w14:paraId="40E8C0D2" w14:textId="19788346" w:rsidR="00DA71AD" w:rsidRDefault="00127D57" w:rsidP="00DA71AD">
      <w:r>
        <w:t>[Describe the stage of the routine in the video]</w:t>
      </w:r>
    </w:p>
    <w:p w14:paraId="19779D71" w14:textId="77777777" w:rsidR="00DA71AD" w:rsidRDefault="00DA71AD" w:rsidP="00DA71AD"/>
    <w:p w14:paraId="5F266F4D" w14:textId="77777777" w:rsidR="00C57CC5" w:rsidRDefault="00C57CC5" w:rsidP="00DA71AD"/>
    <w:p w14:paraId="3389E911" w14:textId="6D01BF9F" w:rsidR="00672DE8" w:rsidRPr="004256F5" w:rsidRDefault="00672DE8" w:rsidP="00CD1442">
      <w:pPr>
        <w:spacing w:line="240" w:lineRule="auto"/>
      </w:pPr>
      <w:r w:rsidRPr="00ED412F">
        <w:rPr>
          <w:rStyle w:val="Emphasis"/>
        </w:rPr>
        <w:t>Disclaimer</w:t>
      </w:r>
      <w:r w:rsidRPr="00FD117A">
        <w:rPr>
          <w:noProof/>
        </w:rPr>
        <w:drawing>
          <wp:anchor distT="0" distB="0" distL="114300" distR="114300" simplePos="0" relativeHeight="251988992" behindDoc="0" locked="1" layoutInCell="1" allowOverlap="1" wp14:anchorId="491191D9" wp14:editId="69ED401D">
            <wp:simplePos x="0" y="0"/>
            <wp:positionH relativeFrom="page">
              <wp:posOffset>5425440</wp:posOffset>
            </wp:positionH>
            <wp:positionV relativeFrom="page">
              <wp:posOffset>8696960</wp:posOffset>
            </wp:positionV>
            <wp:extent cx="1870075" cy="1760220"/>
            <wp:effectExtent l="0" t="0" r="0" b="0"/>
            <wp:wrapNone/>
            <wp:docPr id="900935880" name="Picture 900935880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63" name="Picture 13363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870075" cy="176022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E6172D8" w14:textId="77777777" w:rsidR="00CD1442" w:rsidRDefault="00672DE8" w:rsidP="00CD1442">
      <w:pPr>
        <w:spacing w:line="240" w:lineRule="auto"/>
      </w:pPr>
      <w:r w:rsidRPr="004256F5">
        <w:t xml:space="preserve">The contents of these videos are private, </w:t>
      </w:r>
      <w:r>
        <w:br/>
      </w:r>
      <w:r w:rsidRPr="004256F5">
        <w:t>and for training purposes for intended viewers only.</w:t>
      </w:r>
    </w:p>
    <w:p w14:paraId="6E3AA6CC" w14:textId="2864A44A" w:rsidR="006019CE" w:rsidRPr="004F03AD" w:rsidRDefault="00CD1442" w:rsidP="00CD1442">
      <w:pPr>
        <w:spacing w:line="240" w:lineRule="auto"/>
      </w:pPr>
      <w:r w:rsidRPr="004256F5">
        <w:t>Any use of, interference with, disclosure</w:t>
      </w:r>
      <w:r>
        <w:t xml:space="preserve"> </w:t>
      </w:r>
      <w:r w:rsidRPr="004256F5">
        <w:t xml:space="preserve">or copying </w:t>
      </w:r>
      <w:r>
        <w:br/>
      </w:r>
      <w:r w:rsidRPr="004256F5">
        <w:t>of this material is unauthorised and prohibited</w:t>
      </w:r>
      <w:r w:rsidR="00C57CC5">
        <w:t xml:space="preserve">. </w:t>
      </w:r>
      <w:r w:rsidR="00672DE8">
        <w:br/>
      </w:r>
    </w:p>
    <w:p w14:paraId="1E647F29" w14:textId="64479A7C" w:rsidR="00C57CC5" w:rsidRPr="00C57CC5" w:rsidRDefault="00C57CC5" w:rsidP="00C57CC5">
      <w:pPr>
        <w:pStyle w:val="Heading2"/>
      </w:pPr>
      <w:bookmarkStart w:id="36" w:name="_Toc195116647"/>
      <w:r>
        <w:lastRenderedPageBreak/>
        <w:t>Please note</w:t>
      </w:r>
      <w:bookmarkEnd w:id="36"/>
    </w:p>
    <w:p w14:paraId="5B1DC45D" w14:textId="282B40DF" w:rsidR="006019CE" w:rsidRDefault="006019CE" w:rsidP="006019CE">
      <w:r>
        <w:t>This document should be read in conjunction with: (add or delete as required)</w:t>
      </w:r>
    </w:p>
    <w:p w14:paraId="2002FEFA" w14:textId="77777777" w:rsidR="006019CE" w:rsidRDefault="006019CE" w:rsidP="006019CE">
      <w:pPr>
        <w:pStyle w:val="ListBullet"/>
      </w:pPr>
      <w:r>
        <w:t>Behaviour Support Plan</w:t>
      </w:r>
    </w:p>
    <w:p w14:paraId="2DFC7278" w14:textId="77777777" w:rsidR="006019CE" w:rsidRDefault="006019CE" w:rsidP="006019CE">
      <w:pPr>
        <w:pStyle w:val="ListBullet"/>
      </w:pPr>
      <w:r>
        <w:t>Manual Handing Plan</w:t>
      </w:r>
    </w:p>
    <w:p w14:paraId="48C04188" w14:textId="77777777" w:rsidR="006019CE" w:rsidRDefault="006019CE" w:rsidP="006019CE">
      <w:pPr>
        <w:pStyle w:val="ListBullet"/>
      </w:pPr>
      <w:r>
        <w:t>Mealtime Management plan</w:t>
      </w:r>
    </w:p>
    <w:p w14:paraId="129ED361" w14:textId="77777777" w:rsidR="006019CE" w:rsidRDefault="006019CE" w:rsidP="006019CE">
      <w:pPr>
        <w:pStyle w:val="ListBullet"/>
      </w:pPr>
      <w:r>
        <w:t>Orientation &amp; Mobility plan</w:t>
      </w:r>
    </w:p>
    <w:p w14:paraId="73CD31BF" w14:textId="77777777" w:rsidR="00E14B33" w:rsidRDefault="006019CE" w:rsidP="00E14B33">
      <w:pPr>
        <w:pStyle w:val="ListBullet"/>
      </w:pPr>
      <w:r>
        <w:t>Transport plan</w:t>
      </w:r>
    </w:p>
    <w:p w14:paraId="1D1C6616" w14:textId="77777777" w:rsidR="00E14B33" w:rsidRDefault="006019CE" w:rsidP="00E14B33">
      <w:pPr>
        <w:pStyle w:val="ListBullet"/>
      </w:pPr>
      <w:r w:rsidRPr="00E14B33">
        <w:t>Medication chart</w:t>
      </w:r>
    </w:p>
    <w:p w14:paraId="25C54FA7" w14:textId="4EE89594" w:rsidR="00E14B33" w:rsidRDefault="00D52A26" w:rsidP="00E14B33">
      <w:pPr>
        <w:pStyle w:val="ListBullet"/>
        <w:numPr>
          <w:ilvl w:val="0"/>
          <w:numId w:val="0"/>
        </w:numPr>
      </w:pPr>
      <w:r w:rsidRPr="00E14B33">
        <mc:AlternateContent>
          <mc:Choice Requires="wps">
            <w:drawing>
              <wp:anchor distT="0" distB="0" distL="114300" distR="114300" simplePos="0" relativeHeight="251850752" behindDoc="1" locked="1" layoutInCell="1" allowOverlap="1" wp14:anchorId="5CA1E1BF" wp14:editId="3A016CF5">
                <wp:simplePos x="0" y="0"/>
                <wp:positionH relativeFrom="page">
                  <wp:posOffset>-211455</wp:posOffset>
                </wp:positionH>
                <wp:positionV relativeFrom="paragraph">
                  <wp:posOffset>-5214620</wp:posOffset>
                </wp:positionV>
                <wp:extent cx="7370445" cy="1393825"/>
                <wp:effectExtent l="0" t="0" r="0" b="3175"/>
                <wp:wrapNone/>
                <wp:docPr id="13336" name="Rectangle: Rounded Corners 1333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370445" cy="1393825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16DC8F7B" w14:textId="5BE0AA93" w:rsidR="00E14B33" w:rsidRDefault="00E14B33" w:rsidP="00E14B33">
                            <w:pPr>
                              <w:pStyle w:val="Heading2Blue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5CA1E1BF" id="_x0000_s1031" alt="&quot;&quot;" style="position:absolute;margin-left:-16.65pt;margin-top:-410.6pt;width:580.35pt;height:109.75pt;z-index:-25146572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xz3TYeAIAAEMFAAAOAAAAZHJzL2Uyb0RvYy54bWysVE1v2zAMvQ/YfxB0X+2kydoGdYqgRYcB&#13;&#10;RVv0Az0rslQbkEWNUmJnv36U7DhFW+wwzAeZEslH8onU+UXXGLZV6GuwBZ8c5ZwpK6Gs7WvBn5+u&#13;&#10;v51y5oOwpTBgVcF3yvOL5dcv561bqClUYEqFjECsX7Su4FUIbpFlXlaqEf4InLKk1ICNCLTF16xE&#13;&#10;0RJ6Y7Jpnn/PWsDSIUjlPZ1e9Uq+TPhaKxnutPYqMFNwyi2kFdO6jmu2PBeLVxSuquWQhviHLBpR&#13;&#10;Wwo6Ql2JINgG6w9QTS0RPOhwJKHJQOtaqlQDVTPJ31XzWAmnUi1EjncjTf7/wcrb7aO7R6KhdX7h&#13;&#10;SYxVdBqb+Kf8WJfI2o1kqS4wSYcnxyf5bDbnTJJucnx2fDqdRzqzg7tDH34oaFgUCo6wseUDXUli&#13;&#10;SmxvfOjt93YxpLFxtXBdG9Nr40l2yC5JYWdUb/2gNKtLymeaUFPjqEuDbCvoyoWUyoZJr6pEqfrj&#13;&#10;eU7fkOzokVI3lgAjsqb4I/YAEJvyI3af5WAfXVXqu9E5/1tivfPokSKDDaNzU1vAzwAMVTVE7u33&#13;&#10;JPXURJZCt+6Im4LPomU8WUO5u0eG0M+Bd/K6pqu5ET7cC6TGpxGhYQ53tGgDbcFhkDirAH9/dh7t&#13;&#10;qR9Jy1lLg1Rw/2sjUHFmflrq1LPJbBYnL21m85MpbfCtZv1WYzfNJdDFTejZcDKJ0T6YvagRmhea&#13;&#10;+VWMSiphJcUuuAy431yGfsDp1ZBqtUpmNG1OhBv76GQEjzzHrnvqXgS6oT8DtfYt7IdOLN51aG8b&#13;&#10;PS2sNgF0ndr3wOtwAzSpqZWGVyU+BW/3yerw9i3/AAAA//8DAFBLAwQUAAYACAAAACEAEbn7UOQA&#13;&#10;AAATAQAADwAAAGRycy9kb3ducmV2LnhtbExPyU7DMBC9I/EP1iBxa50FtSGNUxUQ4ghNK9Gjmwxx&#13;&#10;RDyOYrcpf8/0BJfRLG/eUqwvthdnHH3nSEE8j0Ag1a7pqFWw373OMhA+aGp07wgV/KCHdXl7U+i8&#13;&#10;cRNt8VyFVjAJ+VwrMCEMuZS+Nmi1n7sBiW9fbrQ68Di2shn1xOS2l0kULaTVHbGC0QM+G6y/q5NV&#13;&#10;YDcH3E3hUz9ldKjM47vZv31slbq/u7ysuGxWIAJewt8HXDOwfyjZ2NGdqPGiVzBL05Sh3GRJnIC4&#13;&#10;QuJk+QDiyLtFFC9BloX8n6X8BQAA//8DAFBLAQItABQABgAIAAAAIQC2gziS/gAAAOEBAAATAAAA&#13;&#10;AAAAAAAAAAAAAAAAAABbQ29udGVudF9UeXBlc10ueG1sUEsBAi0AFAAGAAgAAAAhADj9If/WAAAA&#13;&#10;lAEAAAsAAAAAAAAAAAAAAAAALwEAAF9yZWxzLy5yZWxzUEsBAi0AFAAGAAgAAAAhAHHPdNh4AgAA&#13;&#10;QwUAAA4AAAAAAAAAAAAAAAAALgIAAGRycy9lMm9Eb2MueG1sUEsBAi0AFAAGAAgAAAAhABG5+1Dk&#13;&#10;AAAAEwEAAA8AAAAAAAAAAAAAAAAA0gQAAGRycy9kb3ducmV2LnhtbFBLBQYAAAAABAAEAPMAAADj&#13;&#10;BQAAAAA=&#13;&#10;" fillcolor="#000050 [3204]" stroked="f" strokeweight="1.5pt">
                <v:textbox>
                  <w:txbxContent>
                    <w:p w14:paraId="16DC8F7B" w14:textId="5BE0AA93" w:rsidR="00E14B33" w:rsidRDefault="00E14B33" w:rsidP="00E14B33">
                      <w:pPr>
                        <w:pStyle w:val="Heading2Blue"/>
                      </w:pPr>
                    </w:p>
                  </w:txbxContent>
                </v:textbox>
                <w10:wrap anchorx="page"/>
                <w10:anchorlock/>
              </v:roundrect>
            </w:pict>
          </mc:Fallback>
        </mc:AlternateContent>
      </w:r>
    </w:p>
    <w:p w14:paraId="4BBF2874" w14:textId="77777777" w:rsidR="00E14B33" w:rsidRDefault="00E14B33">
      <w:pPr>
        <w:spacing w:after="0" w:line="240" w:lineRule="auto"/>
      </w:pPr>
      <w:r>
        <w:br w:type="page"/>
      </w:r>
    </w:p>
    <w:p w14:paraId="1B5385C4" w14:textId="1F178919" w:rsidR="00E14B33" w:rsidRPr="00D5532B" w:rsidRDefault="00E14B33" w:rsidP="00D5532B">
      <w:pPr>
        <w:pStyle w:val="Heading2"/>
      </w:pPr>
      <w:bookmarkStart w:id="37" w:name="_Toc195116648"/>
      <w:r w:rsidRPr="00D5532B">
        <w:lastRenderedPageBreak/>
        <mc:AlternateContent>
          <mc:Choice Requires="wps">
            <w:drawing>
              <wp:anchor distT="0" distB="0" distL="114300" distR="114300" simplePos="0" relativeHeight="251993088" behindDoc="1" locked="1" layoutInCell="1" allowOverlap="1" wp14:anchorId="397982FC" wp14:editId="5F2F821B">
                <wp:simplePos x="0" y="0"/>
                <wp:positionH relativeFrom="page">
                  <wp:posOffset>-105410</wp:posOffset>
                </wp:positionH>
                <wp:positionV relativeFrom="paragraph">
                  <wp:posOffset>-792480</wp:posOffset>
                </wp:positionV>
                <wp:extent cx="7437120" cy="1475105"/>
                <wp:effectExtent l="0" t="0" r="5080" b="0"/>
                <wp:wrapNone/>
                <wp:docPr id="42" name="Rectangle: Rounded Corners 4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475105"/>
                        </a:xfrm>
                        <a:prstGeom prst="roundRect">
                          <a:avLst/>
                        </a:prstGeom>
                        <a:solidFill>
                          <a:schemeClr val="accent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7FCC7FB0" w14:textId="63754DA1" w:rsidR="00E14B33" w:rsidRPr="002658B5" w:rsidRDefault="00E14B33" w:rsidP="002658B5"/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97982FC" id="Rectangle: Rounded Corners 42" o:spid="_x0000_s1032" alt="&quot;&quot;" style="position:absolute;margin-left:-8.3pt;margin-top:-62.4pt;width:585.6pt;height:116.15pt;z-index:-25132339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WYZINgQIAAHoFAAAOAAAAZHJzL2Uyb0RvYy54bWysVG1v2yAQ/j5p/wHxfbWdJcsW1amiVp0m&#13;&#10;VW3VdupngqFGwhwDEjv79TvwS7q22qRp/oCBe+7t4e5Oz7pGk71wXoEpaXGSUyIMh0qZp5J+f7j8&#13;&#10;8JkSH5ipmAYjSnoQnp6t3787be1KzKAGXQlH0Ijxq9aWtA7BrrLM81o0zJ+AFQaFElzDAh7dU1Y5&#13;&#10;1qL1RmezPP+UteAq64AL7/H2ohfSdbIvpeDhRkovAtElxdhCWl1at3HN1qds9eSYrRUfwmD/EEXD&#13;&#10;lEGnk6kLFhjZOfXKVKO4Aw8ynHBoMpBScZFywGyK/EU29zWzIuWC5Hg70eT/n1l+vb+3tw5paK1f&#13;&#10;edzGLDrpmvjH+EiXyDpMZIkuEI6Xy/nHZTFDTjnKivlyUeSLSGd2VLfOh68CGhI3JXWwM9UdPkli&#13;&#10;iu2vfOjxIy669KBVdam0TodYBuJcO7Jn+ICMc2FCMXj5DalNxBuImr3ReJMdk0q7cNAi4rS5E5Ko&#13;&#10;CtOYpWBSvb12lGKoWSV6/4scv9H7GFrKOBmMaIn+J9vFn2z3UQ74qCpSuU7K+d+VJ43kGUyYlBtl&#13;&#10;wL1lQE/0yR4/ktRTE1kK3bZDbkqanjPebKE63DrioG8fb/mlwhe9Yj7cMof9glWAMyDc4CI1tCWF&#13;&#10;YUdJDe7nW/cRj2WMUkpa7L+S+h875gQl+pvBAv9SzOexYdNhvljGSnPPJdvnErNrzgErpMBpY3na&#13;&#10;RnzQ41Y6aB5xVGyiVxQxw9F3SXlw4+E89HMBhw0Xm02CYZNaFq7MveXReOQ5FutD98icHco6YEdc&#13;&#10;w9irbPWisHts1DSw2QWQKlX9kdfhBbDBUykNwyhOkOfnhDqOzPUvAAAA//8DAFBLAwQUAAYACAAA&#13;&#10;ACEAOmBqjOMAAAASAQAADwAAAGRycy9kb3ducmV2LnhtbExPwU7DMAy9I/EPkZG4bWmnrYyu6TRA&#13;&#10;iCOsm8SOWWuaisapmmwtf497gov1bD8/v5dtR9uKK/a+caQgnkcgkEpXNVQrOB5eZ2sQPmiqdOsI&#13;&#10;Ffygh21+e5PptHID7fFahFqwCPlUKzAhdKmUvjRotZ+7Dol3X663OnDb17Lq9cDitpWLKEqk1Q3x&#13;&#10;B6M7fDZYfhcXq8DuTngYwqd+WtOpMI/v5vj2sVfq/m582XDZbUAEHMPfBUwZ2D/kbOzsLlR50SqY&#13;&#10;xUnC1AkslpxkosSrJc/OjKKHFcg8k/+j5L8AAAD//wMAUEsBAi0AFAAGAAgAAAAhALaDOJL+AAAA&#13;&#10;4QEAABMAAAAAAAAAAAAAAAAAAAAAAFtDb250ZW50X1R5cGVzXS54bWxQSwECLQAUAAYACAAAACEA&#13;&#10;OP0h/9YAAACUAQAACwAAAAAAAAAAAAAAAAAvAQAAX3JlbHMvLnJlbHNQSwECLQAUAAYACAAAACEA&#13;&#10;VmGSDYECAAB6BQAADgAAAAAAAAAAAAAAAAAuAgAAZHJzL2Uyb0RvYy54bWxQSwECLQAUAAYACAAA&#13;&#10;ACEAOmBqjOMAAAASAQAADwAAAAAAAAAAAAAAAADbBAAAZHJzL2Rvd25yZXYueG1sUEsFBgAAAAAE&#13;&#10;AAQA8wAAAOsFAAAAAA==&#13;&#10;" fillcolor="#000050 [3204]" stroked="f" strokeweight="1.5pt">
                <v:textbox>
                  <w:txbxContent>
                    <w:p w14:paraId="7FCC7FB0" w14:textId="63754DA1" w:rsidR="00E14B33" w:rsidRPr="002658B5" w:rsidRDefault="00E14B33" w:rsidP="002658B5"/>
                  </w:txbxContent>
                </v:textbox>
                <w10:wrap anchorx="page"/>
                <w10:anchorlock/>
              </v:roundrect>
            </w:pict>
          </mc:Fallback>
        </mc:AlternateContent>
      </w:r>
      <w:r w:rsidR="002658B5" w:rsidRPr="00D5532B">
        <w:t>Other</w:t>
      </w:r>
      <w:bookmarkEnd w:id="37"/>
    </w:p>
    <w:p w14:paraId="1D8D8426" w14:textId="5478048D" w:rsidR="000C6B0D" w:rsidRDefault="00B85AC9" w:rsidP="00B85AC9">
      <w:r>
        <w:t>[</w:t>
      </w:r>
      <w:r w:rsidRPr="00B85AC9">
        <w:t>enter</w:t>
      </w:r>
      <w:r>
        <w:t xml:space="preserve"> text]</w:t>
      </w:r>
    </w:p>
    <w:p w14:paraId="59136E69" w14:textId="77777777" w:rsidR="000C6B0D" w:rsidRDefault="000C6B0D">
      <w:pPr>
        <w:spacing w:after="0" w:line="240" w:lineRule="auto"/>
      </w:pPr>
      <w:r>
        <w:br w:type="page"/>
      </w:r>
    </w:p>
    <w:bookmarkStart w:id="38" w:name="_Toc195116649"/>
    <w:p w14:paraId="597F8C5B" w14:textId="77777777" w:rsidR="00BE7C85" w:rsidRPr="00BE7C85" w:rsidRDefault="00D52A26" w:rsidP="00D83A12">
      <w:pPr>
        <w:pStyle w:val="Heading2"/>
      </w:pPr>
      <w:r w:rsidRPr="00D52A26"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848704" behindDoc="1" locked="1" layoutInCell="1" allowOverlap="1" wp14:anchorId="422194E7" wp14:editId="1D5A2B5A">
                <wp:simplePos x="0" y="0"/>
                <wp:positionH relativeFrom="page">
                  <wp:posOffset>-421640</wp:posOffset>
                </wp:positionH>
                <wp:positionV relativeFrom="paragraph">
                  <wp:posOffset>-729615</wp:posOffset>
                </wp:positionV>
                <wp:extent cx="7437120" cy="1277620"/>
                <wp:effectExtent l="0" t="0" r="0" b="0"/>
                <wp:wrapNone/>
                <wp:docPr id="13335" name="Rectangle: Rounded Corners 1333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9CCA360" id="Rectangle: Rounded Corners 13335" o:spid="_x0000_s1026" alt="&quot;&quot;" style="position:absolute;margin-left:-33.2pt;margin-top:-57.45pt;width:585.6pt;height:100.6pt;z-index:-25146777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Dcq3Gz5AAAABEBAAAPAAAAZHJz&#13;&#10;L2Rvd25yZXYueG1sTI9BT8MwDIXvSPyHyEjctrRQVV3XdBogxBHWTWLHrDVNReNUTbaWf493gotl&#13;&#10;y8/P7ys2s+3FBUffOVIQLyMQSLVrOmoVHPaviwyED5oa3TtCBT/oYVPe3hQ6b9xEO7xUoRVsQj7X&#13;&#10;CkwIQy6lrw1a7ZduQOLdlxutDjyOrWxGPbG57eVDFKXS6o74g9EDPhusv6uzVWC3R9xP4VM/ZXSs&#13;&#10;zOrdHN4+dkrd380vay7bNYiAc/i7gCsD54eSg53cmRovegWLNE1Yyk0cJysQV0kcJcx0UpCljyDL&#13;&#10;Qv4nKX8BAAD//wMAUEsBAi0AFAAGAAgAAAAhALaDOJL+AAAA4QEAABMAAAAAAAAAAAAAAAAAAAAA&#13;&#10;AFtDb250ZW50X1R5cGVzXS54bWxQSwECLQAUAAYACAAAACEAOP0h/9YAAACUAQAACwAAAAAAAAAA&#13;&#10;AAAAAAAvAQAAX3JlbHMvLnJlbHNQSwECLQAUAAYACAAAACEA5paIeWsCAAAxBQAADgAAAAAAAAAA&#13;&#10;AAAAAAAuAgAAZHJzL2Uyb0RvYy54bWxQSwECLQAUAAYACAAAACEA3Ktxs+QAAAARAQAADwAAAAAA&#13;&#10;AAAAAAAAAADFBAAAZHJzL2Rvd25yZXYueG1sUEsFBgAAAAAEAAQA8wAAANYFAAAAAA==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="00BE7C85" w:rsidRPr="00BE7C85">
        <w:t>Suggestions for review</w:t>
      </w:r>
      <w:bookmarkEnd w:id="38"/>
    </w:p>
    <w:p w14:paraId="0D387393" w14:textId="77777777" w:rsidR="00D83A12" w:rsidRPr="00D83A12" w:rsidRDefault="00D83A12" w:rsidP="00D83A12">
      <w:pPr>
        <w:pStyle w:val="Strongpara"/>
      </w:pPr>
      <w:r w:rsidRPr="00D83A12">
        <w:rPr>
          <w:lang w:val="en-US"/>
        </w:rPr>
        <w:t xml:space="preserve">This Individual Communication Handbook is a </w:t>
      </w:r>
      <w:r w:rsidR="0024239C">
        <w:rPr>
          <w:lang w:val="en-US"/>
        </w:rPr>
        <w:br/>
      </w:r>
      <w:r w:rsidRPr="00D83A12">
        <w:rPr>
          <w:lang w:val="en-US"/>
        </w:rPr>
        <w:t>working document.</w:t>
      </w:r>
      <w:r>
        <w:rPr>
          <w:lang w:val="en-US"/>
        </w:rPr>
        <w:t xml:space="preserve"> </w:t>
      </w:r>
      <w:r w:rsidRPr="00D83A12">
        <w:rPr>
          <w:lang w:val="en-US"/>
        </w:rPr>
        <w:t>Please feel free to write any suggestions or updates on this page.</w:t>
      </w:r>
    </w:p>
    <w:tbl>
      <w:tblPr>
        <w:tblStyle w:val="TableGrid"/>
        <w:tblW w:w="0" w:type="auto"/>
        <w:tblCellMar>
          <w:top w:w="57" w:type="dxa"/>
          <w:left w:w="284" w:type="dxa"/>
          <w:bottom w:w="57" w:type="dxa"/>
          <w:right w:w="284" w:type="dxa"/>
        </w:tblCellMar>
        <w:tblLook w:val="06A0" w:firstRow="1" w:lastRow="0" w:firstColumn="1" w:lastColumn="0" w:noHBand="1" w:noVBand="1"/>
        <w:tblCaption w:val="Suggestions for review"/>
        <w:tblDescription w:val="please add suggestions or updates for this document with date, edit and page number"/>
      </w:tblPr>
      <w:tblGrid>
        <w:gridCol w:w="1696"/>
        <w:gridCol w:w="6550"/>
        <w:gridCol w:w="1525"/>
      </w:tblGrid>
      <w:tr w:rsidR="00B7475D" w14:paraId="6E84EBD5" w14:textId="77777777" w:rsidTr="00034CC1">
        <w:trPr>
          <w:trHeight w:hRule="exact" w:val="567"/>
          <w:tblHeader/>
        </w:trPr>
        <w:tc>
          <w:tcPr>
            <w:tcW w:w="1696" w:type="dxa"/>
            <w:shd w:val="clear" w:color="auto" w:fill="F7B795" w:themeFill="accent5"/>
          </w:tcPr>
          <w:p w14:paraId="49B69330" w14:textId="77777777" w:rsidR="00B7475D" w:rsidRDefault="00B7475D" w:rsidP="00304EA6">
            <w:pPr>
              <w:pStyle w:val="Heading3"/>
              <w:spacing w:before="0"/>
            </w:pPr>
            <w:r>
              <w:t>Date</w:t>
            </w:r>
          </w:p>
        </w:tc>
        <w:tc>
          <w:tcPr>
            <w:tcW w:w="6550" w:type="dxa"/>
            <w:shd w:val="clear" w:color="auto" w:fill="F7B795" w:themeFill="accent5"/>
          </w:tcPr>
          <w:p w14:paraId="7C396888" w14:textId="77777777" w:rsidR="00B7475D" w:rsidRDefault="00B7475D" w:rsidP="00304EA6">
            <w:pPr>
              <w:pStyle w:val="Heading3"/>
              <w:spacing w:before="0"/>
            </w:pPr>
            <w:r>
              <w:t>Suggested edit</w:t>
            </w:r>
            <w:r w:rsidR="00BC24EB">
              <w:t xml:space="preserve"> &amp; by whom</w:t>
            </w:r>
          </w:p>
        </w:tc>
        <w:tc>
          <w:tcPr>
            <w:tcW w:w="1525" w:type="dxa"/>
            <w:shd w:val="clear" w:color="auto" w:fill="F7B795" w:themeFill="accent5"/>
          </w:tcPr>
          <w:p w14:paraId="416C3047" w14:textId="77777777" w:rsidR="00B7475D" w:rsidRDefault="00B7475D" w:rsidP="00304EA6">
            <w:pPr>
              <w:pStyle w:val="Heading3"/>
              <w:spacing w:before="0"/>
            </w:pPr>
            <w:r>
              <w:t>Page</w:t>
            </w:r>
          </w:p>
        </w:tc>
      </w:tr>
      <w:tr w:rsidR="00B7475D" w14:paraId="6CA52CF8" w14:textId="77777777" w:rsidTr="00034CC1">
        <w:trPr>
          <w:trHeight w:val="851"/>
        </w:trPr>
        <w:tc>
          <w:tcPr>
            <w:tcW w:w="1696" w:type="dxa"/>
          </w:tcPr>
          <w:p w14:paraId="7C5834A0" w14:textId="77777777" w:rsidR="00B7475D" w:rsidRDefault="00B7475D" w:rsidP="00304EA6"/>
        </w:tc>
        <w:tc>
          <w:tcPr>
            <w:tcW w:w="6550" w:type="dxa"/>
          </w:tcPr>
          <w:p w14:paraId="5EE7CDB1" w14:textId="77777777" w:rsidR="00B7475D" w:rsidRDefault="00B7475D" w:rsidP="00304EA6"/>
        </w:tc>
        <w:tc>
          <w:tcPr>
            <w:tcW w:w="1525" w:type="dxa"/>
          </w:tcPr>
          <w:p w14:paraId="7DCAEAF8" w14:textId="77777777" w:rsidR="00B7475D" w:rsidRDefault="00B7475D" w:rsidP="00304EA6"/>
        </w:tc>
      </w:tr>
      <w:tr w:rsidR="00B7475D" w14:paraId="416E08F5" w14:textId="77777777" w:rsidTr="00034CC1">
        <w:trPr>
          <w:trHeight w:val="851"/>
        </w:trPr>
        <w:tc>
          <w:tcPr>
            <w:tcW w:w="1696" w:type="dxa"/>
          </w:tcPr>
          <w:p w14:paraId="17BB101F" w14:textId="77777777" w:rsidR="00B7475D" w:rsidRDefault="00B7475D" w:rsidP="00304EA6"/>
        </w:tc>
        <w:tc>
          <w:tcPr>
            <w:tcW w:w="6550" w:type="dxa"/>
          </w:tcPr>
          <w:p w14:paraId="7E6629A2" w14:textId="77777777" w:rsidR="00B7475D" w:rsidRDefault="00B7475D" w:rsidP="00304EA6"/>
        </w:tc>
        <w:tc>
          <w:tcPr>
            <w:tcW w:w="1525" w:type="dxa"/>
          </w:tcPr>
          <w:p w14:paraId="30582AC8" w14:textId="77777777" w:rsidR="00B7475D" w:rsidRDefault="00B7475D" w:rsidP="00304EA6"/>
        </w:tc>
      </w:tr>
      <w:tr w:rsidR="00B7475D" w14:paraId="1010948F" w14:textId="77777777" w:rsidTr="00034CC1">
        <w:trPr>
          <w:trHeight w:val="851"/>
        </w:trPr>
        <w:tc>
          <w:tcPr>
            <w:tcW w:w="1696" w:type="dxa"/>
          </w:tcPr>
          <w:p w14:paraId="355A71BA" w14:textId="77777777" w:rsidR="00B7475D" w:rsidRDefault="00B7475D" w:rsidP="00304EA6"/>
        </w:tc>
        <w:tc>
          <w:tcPr>
            <w:tcW w:w="6550" w:type="dxa"/>
          </w:tcPr>
          <w:p w14:paraId="69C9B46D" w14:textId="77777777" w:rsidR="00B7475D" w:rsidRDefault="00B7475D" w:rsidP="00304EA6"/>
        </w:tc>
        <w:tc>
          <w:tcPr>
            <w:tcW w:w="1525" w:type="dxa"/>
          </w:tcPr>
          <w:p w14:paraId="7A1B9ADA" w14:textId="77777777" w:rsidR="00B7475D" w:rsidRDefault="00B7475D" w:rsidP="00304EA6"/>
        </w:tc>
      </w:tr>
      <w:tr w:rsidR="00B7475D" w14:paraId="5221E3A2" w14:textId="77777777" w:rsidTr="00034CC1">
        <w:trPr>
          <w:trHeight w:val="851"/>
        </w:trPr>
        <w:tc>
          <w:tcPr>
            <w:tcW w:w="1696" w:type="dxa"/>
          </w:tcPr>
          <w:p w14:paraId="671FF30F" w14:textId="77777777" w:rsidR="00B7475D" w:rsidRDefault="00B7475D" w:rsidP="00304EA6"/>
        </w:tc>
        <w:tc>
          <w:tcPr>
            <w:tcW w:w="6550" w:type="dxa"/>
          </w:tcPr>
          <w:p w14:paraId="4FBC80BB" w14:textId="77777777" w:rsidR="00B7475D" w:rsidRDefault="00B7475D" w:rsidP="00304EA6"/>
        </w:tc>
        <w:tc>
          <w:tcPr>
            <w:tcW w:w="1525" w:type="dxa"/>
          </w:tcPr>
          <w:p w14:paraId="0DA3708F" w14:textId="77777777" w:rsidR="00B7475D" w:rsidRDefault="00B7475D" w:rsidP="00304EA6"/>
        </w:tc>
      </w:tr>
      <w:tr w:rsidR="00B7475D" w14:paraId="2FFF925A" w14:textId="77777777" w:rsidTr="00034CC1">
        <w:trPr>
          <w:trHeight w:val="851"/>
        </w:trPr>
        <w:tc>
          <w:tcPr>
            <w:tcW w:w="1696" w:type="dxa"/>
          </w:tcPr>
          <w:p w14:paraId="792694D7" w14:textId="77777777" w:rsidR="00B7475D" w:rsidRDefault="00B7475D" w:rsidP="00304EA6"/>
        </w:tc>
        <w:tc>
          <w:tcPr>
            <w:tcW w:w="6550" w:type="dxa"/>
          </w:tcPr>
          <w:p w14:paraId="5828F7E3" w14:textId="77777777" w:rsidR="00B7475D" w:rsidRDefault="00B7475D" w:rsidP="00304EA6"/>
        </w:tc>
        <w:tc>
          <w:tcPr>
            <w:tcW w:w="1525" w:type="dxa"/>
          </w:tcPr>
          <w:p w14:paraId="36BA9C01" w14:textId="77777777" w:rsidR="00B7475D" w:rsidRDefault="00B7475D" w:rsidP="00304EA6"/>
        </w:tc>
      </w:tr>
      <w:tr w:rsidR="00ED449F" w14:paraId="401692D9" w14:textId="77777777" w:rsidTr="00034CC1">
        <w:trPr>
          <w:trHeight w:val="851"/>
        </w:trPr>
        <w:tc>
          <w:tcPr>
            <w:tcW w:w="1696" w:type="dxa"/>
          </w:tcPr>
          <w:p w14:paraId="7A9E652D" w14:textId="77777777" w:rsidR="00ED449F" w:rsidRDefault="00ED449F" w:rsidP="00304EA6"/>
        </w:tc>
        <w:tc>
          <w:tcPr>
            <w:tcW w:w="6550" w:type="dxa"/>
          </w:tcPr>
          <w:p w14:paraId="299C716D" w14:textId="77777777" w:rsidR="00ED449F" w:rsidRDefault="00ED449F" w:rsidP="00304EA6"/>
        </w:tc>
        <w:tc>
          <w:tcPr>
            <w:tcW w:w="1525" w:type="dxa"/>
          </w:tcPr>
          <w:p w14:paraId="71B822A9" w14:textId="77777777" w:rsidR="00ED449F" w:rsidRDefault="00ED449F" w:rsidP="00304EA6"/>
        </w:tc>
      </w:tr>
      <w:tr w:rsidR="00B7475D" w14:paraId="2C0440E1" w14:textId="77777777" w:rsidTr="00034CC1">
        <w:trPr>
          <w:trHeight w:val="851"/>
        </w:trPr>
        <w:tc>
          <w:tcPr>
            <w:tcW w:w="1696" w:type="dxa"/>
          </w:tcPr>
          <w:p w14:paraId="3D0C666C" w14:textId="77777777" w:rsidR="00B7475D" w:rsidRDefault="00B7475D" w:rsidP="00304EA6"/>
        </w:tc>
        <w:tc>
          <w:tcPr>
            <w:tcW w:w="6550" w:type="dxa"/>
          </w:tcPr>
          <w:p w14:paraId="1FC2240A" w14:textId="77777777" w:rsidR="00B7475D" w:rsidRDefault="00B7475D" w:rsidP="00304EA6"/>
        </w:tc>
        <w:tc>
          <w:tcPr>
            <w:tcW w:w="1525" w:type="dxa"/>
          </w:tcPr>
          <w:p w14:paraId="75ED4F33" w14:textId="77777777" w:rsidR="00B7475D" w:rsidRDefault="00B7475D" w:rsidP="00304EA6"/>
        </w:tc>
      </w:tr>
      <w:tr w:rsidR="00B7475D" w14:paraId="466B93D2" w14:textId="77777777" w:rsidTr="00034CC1">
        <w:trPr>
          <w:trHeight w:val="851"/>
        </w:trPr>
        <w:tc>
          <w:tcPr>
            <w:tcW w:w="1696" w:type="dxa"/>
          </w:tcPr>
          <w:p w14:paraId="3A39BA0D" w14:textId="77777777" w:rsidR="00B7475D" w:rsidRDefault="00B7475D" w:rsidP="00304EA6"/>
        </w:tc>
        <w:tc>
          <w:tcPr>
            <w:tcW w:w="6550" w:type="dxa"/>
          </w:tcPr>
          <w:p w14:paraId="53A3550B" w14:textId="77777777" w:rsidR="00B7475D" w:rsidRDefault="00B7475D" w:rsidP="00304EA6"/>
        </w:tc>
        <w:tc>
          <w:tcPr>
            <w:tcW w:w="1525" w:type="dxa"/>
          </w:tcPr>
          <w:p w14:paraId="3C027C69" w14:textId="77777777" w:rsidR="00B7475D" w:rsidRDefault="00B7475D" w:rsidP="00304EA6"/>
        </w:tc>
      </w:tr>
      <w:tr w:rsidR="00B7475D" w14:paraId="6520F0C4" w14:textId="77777777" w:rsidTr="00034CC1">
        <w:trPr>
          <w:trHeight w:val="851"/>
        </w:trPr>
        <w:tc>
          <w:tcPr>
            <w:tcW w:w="1696" w:type="dxa"/>
          </w:tcPr>
          <w:p w14:paraId="2812CAAA" w14:textId="77777777" w:rsidR="00B7475D" w:rsidRDefault="00B7475D" w:rsidP="00304EA6"/>
        </w:tc>
        <w:tc>
          <w:tcPr>
            <w:tcW w:w="6550" w:type="dxa"/>
          </w:tcPr>
          <w:p w14:paraId="73F59A65" w14:textId="77777777" w:rsidR="00B7475D" w:rsidRDefault="00B7475D" w:rsidP="00304EA6"/>
        </w:tc>
        <w:tc>
          <w:tcPr>
            <w:tcW w:w="1525" w:type="dxa"/>
          </w:tcPr>
          <w:p w14:paraId="30310F33" w14:textId="77777777" w:rsidR="00B7475D" w:rsidRDefault="00B7475D" w:rsidP="00304EA6"/>
        </w:tc>
      </w:tr>
    </w:tbl>
    <w:p w14:paraId="3BC175DB" w14:textId="77777777" w:rsidR="00847852" w:rsidRDefault="00847852">
      <w:pPr>
        <w:spacing w:line="240" w:lineRule="auto"/>
        <w:rPr>
          <w:rFonts w:ascii="Arial Rounded MT Bold" w:eastAsia="MS PGothic" w:hAnsi="Times New Roman" w:cs="Arial Rounded MT Bold"/>
          <w:kern w:val="24"/>
          <w:sz w:val="60"/>
          <w:szCs w:val="60"/>
        </w:rPr>
      </w:pPr>
      <w:r>
        <w:rPr>
          <w:rFonts w:ascii="Arial Rounded MT Bold" w:eastAsia="MS PGothic" w:hAnsi="Times New Roman" w:cs="Arial Rounded MT Bold"/>
          <w:kern w:val="24"/>
          <w:sz w:val="60"/>
          <w:szCs w:val="60"/>
        </w:rPr>
        <w:br w:type="page"/>
      </w:r>
    </w:p>
    <w:p w14:paraId="07D3268F" w14:textId="77777777" w:rsidR="00BE7C85" w:rsidRDefault="00BE7C85" w:rsidP="00847852">
      <w:pPr>
        <w:pStyle w:val="Heading2"/>
      </w:pPr>
      <w:bookmarkStart w:id="39" w:name="_Toc195116650"/>
      <w:r w:rsidRPr="00BE7C85">
        <w:lastRenderedPageBreak/>
        <w:t>Co</w:t>
      </w:r>
      <w:r w:rsidR="00D52A26" w:rsidRPr="00D52A26">
        <w:rPr>
          <w:noProof/>
        </w:rPr>
        <mc:AlternateContent>
          <mc:Choice Requires="wps">
            <w:drawing>
              <wp:anchor distT="0" distB="0" distL="114300" distR="114300" simplePos="0" relativeHeight="251852800" behindDoc="1" locked="1" layoutInCell="1" allowOverlap="1" wp14:anchorId="273DCF79" wp14:editId="094D1C24">
                <wp:simplePos x="0" y="0"/>
                <wp:positionH relativeFrom="page">
                  <wp:posOffset>-431165</wp:posOffset>
                </wp:positionH>
                <wp:positionV relativeFrom="paragraph">
                  <wp:posOffset>-729615</wp:posOffset>
                </wp:positionV>
                <wp:extent cx="7437120" cy="1277620"/>
                <wp:effectExtent l="0" t="0" r="0" b="0"/>
                <wp:wrapNone/>
                <wp:docPr id="13337" name="Rectangle: Rounded Corners 1333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437120" cy="1277620"/>
                        </a:xfrm>
                        <a:prstGeom prst="roundRect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4A8B0EE" id="Rectangle: Rounded Corners 13337" o:spid="_x0000_s1026" alt="&quot;&quot;" style="position:absolute;margin-left:-33.95pt;margin-top:-57.45pt;width:585.6pt;height:100.6pt;z-index:-25146368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loh5awIAADEFAAAOAAAAZHJzL2Uyb0RvYy54bWysVFFP2zAQfp+0/2D5faTpCmUVKapATJMQ&#13;&#10;IGDi2Tg2ieT4vLPbtPv1O9tpigDtYVoeHNt3993583c+O992hm0U+hZsxcujCWfKSqhb+1Lxn49X&#13;&#10;X04580HYWhiwquI75fn58vOns94t1BQaMLVCRiDWL3pX8SYEtygKLxvVCX8ETlkyasBOBFriS1Gj&#13;&#10;6Am9M8V0MjkpesDaIUjlPe1eZiNfJnytlQy3WnsVmKk41RbSiGl8jmOxPBOLFxSuaeVQhviHKjrR&#13;&#10;Wko6Ql2KINga23dQXSsRPOhwJKErQOtWqnQGOk05eXOah0Y4lc5C5Hg30uT/H6y82Ty4OyQaeucX&#13;&#10;nqbxFFuNXfxTfWybyNqNZKltYJI257Ov83JKnEqyldP5/IQWhFMcwh368F1Bx+Kk4ghrW9/TlSSm&#13;&#10;xObah+y/94spjY2jhavWmGyNO8WhujQLO6Oy973SrK2pnmlCTcJRFwbZRtCVCymVDWU2NaJWeft4&#13;&#10;Qt9Q7BiRSjeWACOypvwj9gAQRfkeO1c5+MdQlXQ3Bk/+VlgOHiNSZrBhDO5aC/gRgKFTDZmz/56k&#13;&#10;TE1k6Rnq3R0yhKx67+RVSxdxLXy4E0gyp8uj1g23NGgDfcVhmHHWAP7+aD/6k/rIyllPbVNx/2st&#13;&#10;UHFmfljS5bdyNot9lhaz43kUCL62PL+22HV3AXRNJT0STqZp9A9mP9UI3RN1+CpmJZOwknJXXAbc&#13;&#10;Ly5Cbmd6I6RarZIb9ZYT4do+OBnBI6tRY4/bJ4FuUGMgId/AvsXE4o0es2+MtLBaB9BtEuuB14Fv&#13;&#10;6ssknOENiY3/ep28Di/d8g8AAAD//wMAUEsDBBQABgAIAAAAIQAAOBkR4wAAABEBAAAPAAAAZHJz&#13;&#10;L2Rvd25yZXYueG1sTE9NT8MwDL0j8R8iI3Hb0lJUuq7pNECII1s3iR2z1jQVjVM12Tr+Pd4JLtaz&#13;&#10;/Pw+itXF9uKMo+8cKYjnEQik2jUdtQr2u7dZBsIHTY3uHaGCH/SwKm9vCp03bqItnqvQChYhn2sF&#13;&#10;JoQhl9LXBq32czcg8e3LjVYHXsdWNqOeWNz28iGKUml1R+xg9IAvBuvv6mQV2PUBd1P41M8ZHSqz&#13;&#10;+DD7981Wqfu7y+uSx3oJIuAl/H3AtQPnh5KDHd2JGi96BbP0acFUBnH8yOhKiaMkAXFUkKUJyLKQ&#13;&#10;/5uUvwAAAP//AwBQSwECLQAUAAYACAAAACEAtoM4kv4AAADhAQAAEwAAAAAAAAAAAAAAAAAAAAAA&#13;&#10;W0NvbnRlbnRfVHlwZXNdLnhtbFBLAQItABQABgAIAAAAIQA4/SH/1gAAAJQBAAALAAAAAAAAAAAA&#13;&#10;AAAAAC8BAABfcmVscy8ucmVsc1BLAQItABQABgAIAAAAIQDmloh5awIAADEFAAAOAAAAAAAAAAAA&#13;&#10;AAAAAC4CAABkcnMvZTJvRG9jLnhtbFBLAQItABQABgAIAAAAIQAAOBkR4wAAABEBAAAPAAAAAAAA&#13;&#10;AAAAAAAAAMUEAABkcnMvZG93bnJldi54bWxQSwUGAAAAAAQABADzAAAA1QUAAAAA&#13;&#10;" fillcolor="#000050 [3204]" stroked="f" strokeweight="1.5pt">
                <w10:wrap anchorx="page"/>
                <w10:anchorlock/>
              </v:roundrect>
            </w:pict>
          </mc:Fallback>
        </mc:AlternateContent>
      </w:r>
      <w:r w:rsidRPr="00BE7C85">
        <w:t>ntact</w:t>
      </w:r>
      <w:bookmarkEnd w:id="39"/>
    </w:p>
    <w:p w14:paraId="4A7AE0D0" w14:textId="77777777" w:rsidR="00415EE4" w:rsidRDefault="00415EE4" w:rsidP="00415EE4">
      <w:pPr>
        <w:pStyle w:val="Strongpara"/>
      </w:pPr>
      <w:r>
        <w:rPr>
          <w:noProof/>
        </w:rPr>
        <w:t>[insert your logo here]</w:t>
      </w:r>
    </w:p>
    <w:sdt>
      <w:sdtPr>
        <w:alias w:val="contact details"/>
        <w:tag w:val="contact details"/>
        <w:id w:val="-1657909601"/>
        <w:placeholder>
          <w:docPart w:val="B28F5B544A28E34F9D3478D798FA5750"/>
        </w:placeholder>
        <w:temporary/>
        <w:text w:multiLine="1"/>
      </w:sdtPr>
      <w:sdtContent>
        <w:p w14:paraId="670F737C" w14:textId="77777777" w:rsidR="00D54774" w:rsidRDefault="00D54774">
          <w:r>
            <w:t>[enter contact details]</w:t>
          </w:r>
        </w:p>
      </w:sdtContent>
    </w:sdt>
    <w:p w14:paraId="56CE59C7" w14:textId="77777777" w:rsidR="00BC24EB" w:rsidRPr="0032167F" w:rsidRDefault="00BC24EB" w:rsidP="00EC0A5D">
      <w:pPr>
        <w:pStyle w:val="Strongsignoff"/>
        <w:spacing w:after="0"/>
      </w:pPr>
      <w:r w:rsidRPr="0032167F">
        <w:t xml:space="preserve">For more </w:t>
      </w:r>
      <w:r w:rsidRPr="00EC0A5D">
        <w:t>information</w:t>
      </w:r>
      <w:r w:rsidRPr="0032167F">
        <w:t xml:space="preserve"> about deafblindness </w:t>
      </w:r>
      <w:r w:rsidR="0032167F">
        <w:t>go to</w:t>
      </w:r>
      <w:r w:rsidRPr="0032167F">
        <w:t xml:space="preserve"> </w:t>
      </w:r>
      <w:hyperlink r:id="rId41" w:tooltip="Deafblind information Australia webpage" w:history="1">
        <w:r w:rsidRPr="0032167F">
          <w:t>www.deafblindinformation.org.au</w:t>
        </w:r>
      </w:hyperlink>
    </w:p>
    <w:p w14:paraId="4556F931" w14:textId="77777777" w:rsidR="0032167F" w:rsidRPr="0032167F" w:rsidRDefault="0032167F" w:rsidP="006019CE">
      <w:pPr>
        <w:spacing w:after="0"/>
      </w:pPr>
      <w:r>
        <w:rPr>
          <w:rFonts w:ascii="Arial Rounded MT Bold" w:hAnsi="Times New Roman"/>
          <w:noProof/>
        </w:rPr>
        <w:drawing>
          <wp:inline distT="0" distB="0" distL="0" distR="0" wp14:anchorId="6E3D59FB" wp14:editId="42B1E845">
            <wp:extent cx="2331287" cy="1359614"/>
            <wp:effectExtent l="0" t="0" r="0" b="0"/>
            <wp:docPr id="18" name="Picture 18" descr="Deafblind Information Australia and Consortium logos of Able Australia, Senses WA &amp; Deafblind Australia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Picture 18" descr="Deafblind Information Australia and Consortium logos of Able Australia, Senses WA &amp; Deafblind Australia"/>
                    <pic:cNvPicPr/>
                  </pic:nvPicPr>
                  <pic:blipFill>
                    <a:blip r:embed="rId4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331287" cy="135961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4A294BC" w14:textId="77777777" w:rsidR="006019CE" w:rsidRDefault="00AD379C" w:rsidP="00EC0A5D">
      <w:pPr>
        <w:spacing w:before="480" w:after="240"/>
        <w:rPr>
          <w:b/>
          <w:bCs/>
        </w:rPr>
      </w:pPr>
      <w:r w:rsidRPr="00C97DD3">
        <w:rPr>
          <w:noProof/>
          <w:color w:val="FFFFFF" w:themeColor="background1"/>
        </w:rPr>
        <w:drawing>
          <wp:anchor distT="0" distB="0" distL="114300" distR="114300" simplePos="0" relativeHeight="251914240" behindDoc="0" locked="1" layoutInCell="1" allowOverlap="1" wp14:anchorId="3E288319" wp14:editId="333A1C5E">
            <wp:simplePos x="0" y="0"/>
            <wp:positionH relativeFrom="page">
              <wp:posOffset>5547360</wp:posOffset>
            </wp:positionH>
            <wp:positionV relativeFrom="page">
              <wp:posOffset>8698865</wp:posOffset>
            </wp:positionV>
            <wp:extent cx="1687830" cy="1694180"/>
            <wp:effectExtent l="0" t="0" r="7620" b="1270"/>
            <wp:wrapNone/>
            <wp:docPr id="13352" name="Picture 13352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352" name="Picture 13352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4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687830" cy="169418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DA4768">
        <w:t xml:space="preserve">Graphic </w:t>
      </w:r>
      <w:r w:rsidR="00612F8E">
        <w:t>design</w:t>
      </w:r>
      <w:r w:rsidR="00385E74">
        <w:t xml:space="preserve"> and accessibility</w:t>
      </w:r>
      <w:r w:rsidR="00612F8E">
        <w:t xml:space="preserve"> by</w:t>
      </w:r>
      <w:r w:rsidR="00060DD1">
        <w:t xml:space="preserve"> </w:t>
      </w:r>
      <w:r w:rsidR="00385E74">
        <w:br/>
      </w:r>
      <w:hyperlink r:id="rId44" w:tooltip="KC &amp; the Graphics Bandwagon homepage" w:history="1">
        <w:r w:rsidR="00612F8E" w:rsidRPr="00612F8E">
          <w:rPr>
            <w:b/>
            <w:bCs/>
          </w:rPr>
          <w:t>KC &amp; the Graphics Bandwagon</w:t>
        </w:r>
      </w:hyperlink>
    </w:p>
    <w:p w14:paraId="5C30B228" w14:textId="2417737A" w:rsidR="00662445" w:rsidRPr="00BE7C85" w:rsidRDefault="00612F8E" w:rsidP="0032167F">
      <w:pPr>
        <w:spacing w:after="240"/>
      </w:pPr>
      <w:r>
        <w:rPr>
          <w:noProof/>
        </w:rPr>
        <w:drawing>
          <wp:inline distT="0" distB="0" distL="0" distR="0" wp14:anchorId="575F0429" wp14:editId="732F73B4">
            <wp:extent cx="1245140" cy="714594"/>
            <wp:effectExtent l="0" t="0" r="0" b="0"/>
            <wp:docPr id="8" name="Picture 8" descr="KC and the Graphics Bandwagon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Picture 8" descr="KC and the Graphics Bandwagon logo"/>
                    <pic:cNvPicPr/>
                  </pic:nvPicPr>
                  <pic:blipFill rotWithShape="1">
                    <a:blip r:embed="rId4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24630" t="35776" r="26012" b="35896"/>
                    <a:stretch/>
                  </pic:blipFill>
                  <pic:spPr bwMode="auto">
                    <a:xfrm>
                      <a:off x="0" y="0"/>
                      <a:ext cx="1270608" cy="72921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="0032167F">
        <w:rPr>
          <w:b/>
          <w:bCs/>
        </w:rPr>
        <w:t xml:space="preserve"> </w:t>
      </w:r>
    </w:p>
    <w:sectPr w:rsidR="00662445" w:rsidRPr="00BE7C85" w:rsidSect="00C312AB">
      <w:footerReference w:type="even" r:id="rId46"/>
      <w:footerReference w:type="default" r:id="rId47"/>
      <w:pgSz w:w="11907" w:h="16840" w:code="9"/>
      <w:pgMar w:top="993" w:right="1275" w:bottom="1440" w:left="851" w:header="720" w:footer="283" w:gutter="0"/>
      <w:cols w:space="720"/>
      <w:noEndnote/>
      <w:titlePg/>
      <w:docGrid w:linePitch="381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E084E66" w14:textId="77777777" w:rsidR="00CD568E" w:rsidRDefault="00CD568E" w:rsidP="005958A5">
      <w:pPr>
        <w:spacing w:line="240" w:lineRule="auto"/>
      </w:pPr>
      <w:r>
        <w:separator/>
      </w:r>
    </w:p>
  </w:endnote>
  <w:endnote w:type="continuationSeparator" w:id="0">
    <w:p w14:paraId="5ECFFE6A" w14:textId="77777777" w:rsidR="00CD568E" w:rsidRDefault="00CD568E" w:rsidP="005958A5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Arial Rounded MT Bold">
    <w:panose1 w:val="020F0704030504030204"/>
    <w:charset w:val="00"/>
    <w:family w:val="swiss"/>
    <w:pitch w:val="variable"/>
    <w:sig w:usb0="00000003" w:usb1="00000000" w:usb2="00000000" w:usb3="00000000" w:csb0="00000001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A9E5C0" w14:textId="77777777" w:rsidR="00847852" w:rsidRDefault="00847852">
    <w:pPr>
      <w:pStyle w:val="Footer"/>
      <w:pBdr>
        <w:top w:val="single" w:sz="4" w:space="8" w:color="000050" w:themeColor="accent1"/>
      </w:pBdr>
      <w:spacing w:before="360"/>
      <w:contextualSpacing/>
      <w:jc w:val="right"/>
      <w:rPr>
        <w:noProof/>
        <w:color w:val="404040" w:themeColor="text1" w:themeTint="BF"/>
      </w:rPr>
    </w:pPr>
    <w:r>
      <w:rPr>
        <w:noProof/>
        <w:color w:val="404040" w:themeColor="text1" w:themeTint="BF"/>
      </w:rPr>
      <w:fldChar w:fldCharType="begin"/>
    </w:r>
    <w:r>
      <w:rPr>
        <w:noProof/>
        <w:color w:val="404040" w:themeColor="text1" w:themeTint="BF"/>
      </w:rPr>
      <w:instrText xml:space="preserve"> PAGE   \* MERGEFORMAT </w:instrText>
    </w:r>
    <w:r>
      <w:rPr>
        <w:noProof/>
        <w:color w:val="404040" w:themeColor="text1" w:themeTint="BF"/>
      </w:rPr>
      <w:fldChar w:fldCharType="separate"/>
    </w:r>
    <w:r>
      <w:rPr>
        <w:noProof/>
        <w:color w:val="404040" w:themeColor="text1" w:themeTint="BF"/>
      </w:rPr>
      <w:t>2</w:t>
    </w:r>
    <w:r>
      <w:rPr>
        <w:noProof/>
        <w:color w:val="404040" w:themeColor="text1" w:themeTint="BF"/>
      </w:rPr>
      <w:fldChar w:fldCharType="end"/>
    </w:r>
  </w:p>
  <w:p w14:paraId="55DFAFEB" w14:textId="77777777" w:rsidR="00847852" w:rsidRDefault="00847852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4B761A" w14:textId="77777777" w:rsidR="00847852" w:rsidRPr="00847852" w:rsidRDefault="00BB5303" w:rsidP="00C312AB">
    <w:pPr>
      <w:pStyle w:val="Footer"/>
      <w:jc w:val="center"/>
    </w:pPr>
    <w:r>
      <w:rPr>
        <w:noProof/>
      </w:rPr>
      <w:drawing>
        <wp:anchor distT="0" distB="0" distL="114300" distR="114300" simplePos="0" relativeHeight="251658240" behindDoc="1" locked="0" layoutInCell="1" allowOverlap="1" wp14:anchorId="0BEECDCE" wp14:editId="635A1CEB">
          <wp:simplePos x="0" y="0"/>
          <wp:positionH relativeFrom="margin">
            <wp:posOffset>2819400</wp:posOffset>
          </wp:positionH>
          <wp:positionV relativeFrom="page">
            <wp:posOffset>9894570</wp:posOffset>
          </wp:positionV>
          <wp:extent cx="590550" cy="590550"/>
          <wp:effectExtent l="0" t="0" r="0" b="0"/>
          <wp:wrapNone/>
          <wp:docPr id="6" name="Picture 6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0" name="Picture 60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590550" cy="59055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>
      <w:rPr>
        <w:caps/>
        <w:color w:val="000050" w:themeColor="accent1"/>
      </w:rPr>
      <w:fldChar w:fldCharType="begin"/>
    </w:r>
    <w:r>
      <w:rPr>
        <w:caps/>
        <w:color w:val="000050" w:themeColor="accent1"/>
      </w:rPr>
      <w:instrText xml:space="preserve"> PAGE   \* MERGEFORMAT </w:instrText>
    </w:r>
    <w:r>
      <w:rPr>
        <w:caps/>
        <w:color w:val="000050" w:themeColor="accent1"/>
      </w:rPr>
      <w:fldChar w:fldCharType="separate"/>
    </w:r>
    <w:r>
      <w:rPr>
        <w:caps/>
        <w:noProof/>
        <w:color w:val="000050" w:themeColor="accent1"/>
      </w:rPr>
      <w:t>2</w:t>
    </w:r>
    <w:r>
      <w:rPr>
        <w:caps/>
        <w:noProof/>
        <w:color w:val="000050" w:themeColor="accent1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93F4F50" w14:textId="77777777" w:rsidR="00CD568E" w:rsidRDefault="00CD568E" w:rsidP="005958A5">
      <w:pPr>
        <w:spacing w:line="240" w:lineRule="auto"/>
      </w:pPr>
      <w:r>
        <w:separator/>
      </w:r>
    </w:p>
  </w:footnote>
  <w:footnote w:type="continuationSeparator" w:id="0">
    <w:p w14:paraId="52BF4313" w14:textId="77777777" w:rsidR="00CD568E" w:rsidRDefault="00CD568E" w:rsidP="005958A5">
      <w:pPr>
        <w:spacing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numPicBullet w:numPicBulletId="0">
    <mc:AlternateContent>
      <mc:Choice Requires="v">
        <w:pict>
          <v:shapetype w14:anchorId="152802C7"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Picture 667032069" o:spid="_x0000_i1025" type="#_x0000_t75" style="width:59pt;height:61pt;visibility:visible;mso-wrap-style:square">
            <v:imagedata r:id="rId1" o:title="" cropright="-222f"/>
          </v:shape>
        </w:pict>
      </mc:Choice>
      <mc:Fallback>
        <w:drawing>
          <wp:inline distT="0" distB="0" distL="0" distR="0" wp14:anchorId="37930D61" wp14:editId="1F752080">
            <wp:extent cx="749300" cy="774700"/>
            <wp:effectExtent l="0" t="0" r="0" b="0"/>
            <wp:docPr id="667032069" name="Picture 66703206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-1023"/>
                    <pic:cNvPicPr>
                      <a:picLocks noChangeAspect="1" noChangeArrowheads="1"/>
                    </pic:cNvPicPr>
                  </pic:nvPicPr>
                  <pic:blipFill>
                    <a:blip r:embed="rId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r="-339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49300" cy="7747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mc:Fallback>
    </mc:AlternateContent>
  </w:numPicBullet>
  <w:abstractNum w:abstractNumId="0" w15:restartNumberingAfterBreak="0">
    <w:nsid w:val="FFFFFF89"/>
    <w:multiLevelType w:val="singleLevel"/>
    <w:tmpl w:val="FF04D2B2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FFFFFFFE"/>
    <w:multiLevelType w:val="singleLevel"/>
    <w:tmpl w:val="05FE638C"/>
    <w:lvl w:ilvl="0">
      <w:numFmt w:val="bullet"/>
      <w:lvlText w:val="*"/>
      <w:lvlJc w:val="left"/>
    </w:lvl>
  </w:abstractNum>
  <w:abstractNum w:abstractNumId="2" w15:restartNumberingAfterBreak="0">
    <w:nsid w:val="0DB62F5D"/>
    <w:multiLevelType w:val="hybridMultilevel"/>
    <w:tmpl w:val="8496EF28"/>
    <w:lvl w:ilvl="0" w:tplc="5BBA63B6">
      <w:start w:val="1"/>
      <w:numFmt w:val="bullet"/>
      <w:lvlText w:val=""/>
      <w:lvlPicBulletId w:val="0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CFCAF936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481247B4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593E08C0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476DB7E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26A2753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58AAE9D0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8E665E92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5B58AF0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3" w15:restartNumberingAfterBreak="0">
    <w:nsid w:val="19A20B01"/>
    <w:multiLevelType w:val="hybridMultilevel"/>
    <w:tmpl w:val="C9401FF8"/>
    <w:lvl w:ilvl="0" w:tplc="CAB6616E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3816F726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FF6A4618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7EF296E6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91FE249C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F314FA14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89A4F3B8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9F447D86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FE442D08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4" w15:restartNumberingAfterBreak="0">
    <w:nsid w:val="1F4132CF"/>
    <w:multiLevelType w:val="hybridMultilevel"/>
    <w:tmpl w:val="DEC4BB68"/>
    <w:lvl w:ilvl="0" w:tplc="1E34F8EA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B5E23CF6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24705558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6610DCA8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C7CC5142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DB083AB4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9CEA64FE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D05CFDF6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6F9AE812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5" w15:restartNumberingAfterBreak="0">
    <w:nsid w:val="228327D0"/>
    <w:multiLevelType w:val="multilevel"/>
    <w:tmpl w:val="0884F35E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3960"/>
        </w:tabs>
        <w:ind w:left="396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400"/>
        </w:tabs>
        <w:ind w:left="540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120"/>
        </w:tabs>
        <w:ind w:left="6120" w:hanging="360"/>
      </w:pPr>
      <w:rPr>
        <w:rFonts w:ascii="Symbol" w:hAnsi="Symbol" w:hint="default"/>
        <w:sz w:val="20"/>
      </w:rPr>
    </w:lvl>
  </w:abstractNum>
  <w:abstractNum w:abstractNumId="6" w15:restartNumberingAfterBreak="0">
    <w:nsid w:val="23442B1C"/>
    <w:multiLevelType w:val="hybridMultilevel"/>
    <w:tmpl w:val="94EC865C"/>
    <w:lvl w:ilvl="0" w:tplc="F6CC90A6">
      <w:start w:val="1"/>
      <w:numFmt w:val="decimal"/>
      <w:pStyle w:val="ListNumber1"/>
      <w:lvlText w:val="%1."/>
      <w:lvlJc w:val="left"/>
      <w:pPr>
        <w:ind w:left="360" w:hanging="360"/>
      </w:pPr>
      <w:rPr>
        <w:rFonts w:ascii="Arial" w:hAnsi="Arial" w:hint="default"/>
        <w:b/>
        <w:i w:val="0"/>
        <w:sz w:val="36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2F9B14AA"/>
    <w:multiLevelType w:val="hybridMultilevel"/>
    <w:tmpl w:val="E8FE0D84"/>
    <w:lvl w:ilvl="0" w:tplc="DCA40BDC">
      <w:start w:val="1"/>
      <w:numFmt w:val="decimal"/>
      <w:lvlText w:val="%1."/>
      <w:lvlJc w:val="left"/>
      <w:pPr>
        <w:ind w:left="720" w:hanging="360"/>
      </w:pPr>
    </w:lvl>
    <w:lvl w:ilvl="1" w:tplc="73169B5E">
      <w:start w:val="1"/>
      <w:numFmt w:val="lowerLetter"/>
      <w:pStyle w:val="ListParagraph"/>
      <w:lvlText w:val="%2."/>
      <w:lvlJc w:val="left"/>
      <w:pPr>
        <w:ind w:left="1440" w:hanging="306"/>
      </w:pPr>
      <w:rPr>
        <w:rFonts w:hint="default"/>
      </w:r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52026258"/>
    <w:multiLevelType w:val="multilevel"/>
    <w:tmpl w:val="1FB8464C"/>
    <w:lvl w:ilvl="0">
      <w:start w:val="1"/>
      <w:numFmt w:val="decimal"/>
      <w:lvlText w:val="%1"/>
      <w:lvlJc w:val="left"/>
      <w:pPr>
        <w:ind w:left="435" w:hanging="43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720" w:hanging="72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800" w:hanging="180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2160" w:hanging="2160"/>
      </w:pPr>
      <w:rPr>
        <w:rFonts w:hint="default"/>
      </w:rPr>
    </w:lvl>
  </w:abstractNum>
  <w:abstractNum w:abstractNumId="9" w15:restartNumberingAfterBreak="0">
    <w:nsid w:val="680C69E0"/>
    <w:multiLevelType w:val="hybridMultilevel"/>
    <w:tmpl w:val="F480763E"/>
    <w:lvl w:ilvl="0" w:tplc="8676040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E1541356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36582BCA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71EA9250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7E5E43D6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B8F6259E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A53A520C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3642BE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F2289AEA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0" w15:restartNumberingAfterBreak="0">
    <w:nsid w:val="70DD302C"/>
    <w:multiLevelType w:val="hybridMultilevel"/>
    <w:tmpl w:val="890283E4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1" w15:restartNumberingAfterBreak="0">
    <w:nsid w:val="79016496"/>
    <w:multiLevelType w:val="hybridMultilevel"/>
    <w:tmpl w:val="5672B15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7D04675A"/>
    <w:multiLevelType w:val="hybridMultilevel"/>
    <w:tmpl w:val="50C4D39C"/>
    <w:lvl w:ilvl="0" w:tplc="92A4153A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CD4E9F42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1DE05A06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074667EA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25CD340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B6569B24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1C867FB0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16EA4E0A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4386CB9A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3" w15:restartNumberingAfterBreak="0">
    <w:nsid w:val="7F0C3F55"/>
    <w:multiLevelType w:val="hybridMultilevel"/>
    <w:tmpl w:val="E11C7526"/>
    <w:lvl w:ilvl="0" w:tplc="AA4A4408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48542E8C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06D81076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E0FA85B6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FC504A62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225223CC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AF967BE4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6E8C672E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B6D23BEC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num w:numId="1" w16cid:durableId="1572420693">
    <w:abstractNumId w:val="0"/>
  </w:num>
  <w:num w:numId="2" w16cid:durableId="897739237">
    <w:abstractNumId w:val="0"/>
  </w:num>
  <w:num w:numId="3" w16cid:durableId="729041265">
    <w:abstractNumId w:val="7"/>
  </w:num>
  <w:num w:numId="4" w16cid:durableId="19401420">
    <w:abstractNumId w:val="1"/>
    <w:lvlOverride w:ilvl="0">
      <w:lvl w:ilvl="0">
        <w:numFmt w:val="bullet"/>
        <w:lvlText w:val="•"/>
        <w:legacy w:legacy="1" w:legacySpace="0" w:legacyIndent="0"/>
        <w:lvlJc w:val="left"/>
        <w:rPr>
          <w:rFonts w:ascii="Arial" w:hAnsi="Arial" w:cs="Arial" w:hint="default"/>
          <w:sz w:val="32"/>
        </w:rPr>
      </w:lvl>
    </w:lvlOverride>
  </w:num>
  <w:num w:numId="5" w16cid:durableId="384565361">
    <w:abstractNumId w:val="1"/>
    <w:lvlOverride w:ilvl="0">
      <w:lvl w:ilvl="0">
        <w:numFmt w:val="bullet"/>
        <w:lvlText w:val="•"/>
        <w:legacy w:legacy="1" w:legacySpace="0" w:legacyIndent="0"/>
        <w:lvlJc w:val="left"/>
        <w:rPr>
          <w:rFonts w:ascii="Arial" w:hAnsi="Arial" w:cs="Arial" w:hint="default"/>
          <w:sz w:val="28"/>
        </w:rPr>
      </w:lvl>
    </w:lvlOverride>
  </w:num>
  <w:num w:numId="6" w16cid:durableId="2068066643">
    <w:abstractNumId w:val="1"/>
    <w:lvlOverride w:ilvl="0">
      <w:lvl w:ilvl="0">
        <w:numFmt w:val="bullet"/>
        <w:lvlText w:val="•"/>
        <w:legacy w:legacy="1" w:legacySpace="0" w:legacyIndent="0"/>
        <w:lvlJc w:val="left"/>
        <w:rPr>
          <w:rFonts w:ascii="Arial" w:hAnsi="Arial" w:cs="Arial" w:hint="default"/>
          <w:sz w:val="36"/>
        </w:rPr>
      </w:lvl>
    </w:lvlOverride>
  </w:num>
  <w:num w:numId="7" w16cid:durableId="418604565">
    <w:abstractNumId w:val="1"/>
    <w:lvlOverride w:ilvl="0">
      <w:lvl w:ilvl="0">
        <w:numFmt w:val="bullet"/>
        <w:lvlText w:val="•"/>
        <w:legacy w:legacy="1" w:legacySpace="0" w:legacyIndent="0"/>
        <w:lvlJc w:val="left"/>
        <w:rPr>
          <w:rFonts w:ascii="Arial" w:hAnsi="Arial" w:cs="Arial" w:hint="default"/>
          <w:sz w:val="60"/>
        </w:rPr>
      </w:lvl>
    </w:lvlOverride>
  </w:num>
  <w:num w:numId="8" w16cid:durableId="1344821017">
    <w:abstractNumId w:val="1"/>
    <w:lvlOverride w:ilvl="0">
      <w:lvl w:ilvl="0">
        <w:numFmt w:val="bullet"/>
        <w:lvlText w:val="•"/>
        <w:legacy w:legacy="1" w:legacySpace="0" w:legacyIndent="0"/>
        <w:lvlJc w:val="left"/>
        <w:rPr>
          <w:rFonts w:ascii="Arial" w:hAnsi="Arial" w:cs="Arial" w:hint="default"/>
          <w:sz w:val="40"/>
        </w:rPr>
      </w:lvl>
    </w:lvlOverride>
  </w:num>
  <w:num w:numId="9" w16cid:durableId="354813244">
    <w:abstractNumId w:val="13"/>
  </w:num>
  <w:num w:numId="10" w16cid:durableId="1459713776">
    <w:abstractNumId w:val="3"/>
  </w:num>
  <w:num w:numId="11" w16cid:durableId="1535847546">
    <w:abstractNumId w:val="12"/>
  </w:num>
  <w:num w:numId="12" w16cid:durableId="303120991">
    <w:abstractNumId w:val="9"/>
  </w:num>
  <w:num w:numId="13" w16cid:durableId="176971864">
    <w:abstractNumId w:val="6"/>
  </w:num>
  <w:num w:numId="14" w16cid:durableId="1702239069">
    <w:abstractNumId w:val="6"/>
    <w:lvlOverride w:ilvl="0">
      <w:startOverride w:val="1"/>
    </w:lvlOverride>
  </w:num>
  <w:num w:numId="15" w16cid:durableId="1420911562">
    <w:abstractNumId w:val="6"/>
    <w:lvlOverride w:ilvl="0">
      <w:startOverride w:val="1"/>
    </w:lvlOverride>
  </w:num>
  <w:num w:numId="16" w16cid:durableId="1330594945">
    <w:abstractNumId w:val="6"/>
    <w:lvlOverride w:ilvl="0">
      <w:startOverride w:val="1"/>
    </w:lvlOverride>
  </w:num>
  <w:num w:numId="17" w16cid:durableId="671104459">
    <w:abstractNumId w:val="4"/>
  </w:num>
  <w:num w:numId="18" w16cid:durableId="126895051">
    <w:abstractNumId w:val="11"/>
  </w:num>
  <w:num w:numId="19" w16cid:durableId="1057627263">
    <w:abstractNumId w:val="2"/>
  </w:num>
  <w:num w:numId="20" w16cid:durableId="1650596347">
    <w:abstractNumId w:val="10"/>
  </w:num>
  <w:num w:numId="21" w16cid:durableId="1967346584">
    <w:abstractNumId w:val="5"/>
  </w:num>
  <w:num w:numId="22" w16cid:durableId="585653031">
    <w:abstractNumId w:val="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val="bestFit" w:percent="114"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F03AD"/>
    <w:rsid w:val="00002865"/>
    <w:rsid w:val="00004FFB"/>
    <w:rsid w:val="00007929"/>
    <w:rsid w:val="00007C88"/>
    <w:rsid w:val="00007F39"/>
    <w:rsid w:val="00021F07"/>
    <w:rsid w:val="00022B3A"/>
    <w:rsid w:val="00024BC5"/>
    <w:rsid w:val="000301C9"/>
    <w:rsid w:val="000315EA"/>
    <w:rsid w:val="00031EED"/>
    <w:rsid w:val="00034CC1"/>
    <w:rsid w:val="00037B05"/>
    <w:rsid w:val="00040505"/>
    <w:rsid w:val="00045A44"/>
    <w:rsid w:val="00051ABC"/>
    <w:rsid w:val="00060DD1"/>
    <w:rsid w:val="00063A8B"/>
    <w:rsid w:val="000642CA"/>
    <w:rsid w:val="00067E8E"/>
    <w:rsid w:val="00070F7A"/>
    <w:rsid w:val="00076DE5"/>
    <w:rsid w:val="000870DE"/>
    <w:rsid w:val="000871A7"/>
    <w:rsid w:val="00092AC2"/>
    <w:rsid w:val="000A32C5"/>
    <w:rsid w:val="000A7600"/>
    <w:rsid w:val="000C6B0D"/>
    <w:rsid w:val="000D1643"/>
    <w:rsid w:val="000E3A59"/>
    <w:rsid w:val="000F4BBC"/>
    <w:rsid w:val="000F6FB4"/>
    <w:rsid w:val="00100D14"/>
    <w:rsid w:val="0010270C"/>
    <w:rsid w:val="00107B74"/>
    <w:rsid w:val="00110FB8"/>
    <w:rsid w:val="001234A0"/>
    <w:rsid w:val="00124B4A"/>
    <w:rsid w:val="00125A3A"/>
    <w:rsid w:val="00127D57"/>
    <w:rsid w:val="00131252"/>
    <w:rsid w:val="0013790E"/>
    <w:rsid w:val="00142F01"/>
    <w:rsid w:val="001459CA"/>
    <w:rsid w:val="001463AA"/>
    <w:rsid w:val="001466E9"/>
    <w:rsid w:val="00156BE4"/>
    <w:rsid w:val="00160D51"/>
    <w:rsid w:val="00176FE0"/>
    <w:rsid w:val="001777CA"/>
    <w:rsid w:val="0018063B"/>
    <w:rsid w:val="001831B5"/>
    <w:rsid w:val="00185C2F"/>
    <w:rsid w:val="00185E25"/>
    <w:rsid w:val="00187692"/>
    <w:rsid w:val="001918D2"/>
    <w:rsid w:val="00195B0D"/>
    <w:rsid w:val="00197D58"/>
    <w:rsid w:val="001A28B4"/>
    <w:rsid w:val="001A5FDB"/>
    <w:rsid w:val="001A612E"/>
    <w:rsid w:val="001B240C"/>
    <w:rsid w:val="001B2C44"/>
    <w:rsid w:val="001D0BE3"/>
    <w:rsid w:val="001D2B13"/>
    <w:rsid w:val="001E1224"/>
    <w:rsid w:val="001E4E1B"/>
    <w:rsid w:val="001E633A"/>
    <w:rsid w:val="001E7D8B"/>
    <w:rsid w:val="001F34DC"/>
    <w:rsid w:val="001F3FEC"/>
    <w:rsid w:val="001F4333"/>
    <w:rsid w:val="00200BE1"/>
    <w:rsid w:val="00211B9D"/>
    <w:rsid w:val="002125EA"/>
    <w:rsid w:val="002241E6"/>
    <w:rsid w:val="00230734"/>
    <w:rsid w:val="00230860"/>
    <w:rsid w:val="0024239C"/>
    <w:rsid w:val="00251695"/>
    <w:rsid w:val="0025214A"/>
    <w:rsid w:val="00253D32"/>
    <w:rsid w:val="002641BE"/>
    <w:rsid w:val="002658B5"/>
    <w:rsid w:val="0027328D"/>
    <w:rsid w:val="00284CFB"/>
    <w:rsid w:val="002857B5"/>
    <w:rsid w:val="002A0610"/>
    <w:rsid w:val="002A09B3"/>
    <w:rsid w:val="002A174B"/>
    <w:rsid w:val="002A500E"/>
    <w:rsid w:val="002B27B9"/>
    <w:rsid w:val="002B346B"/>
    <w:rsid w:val="002B6A3D"/>
    <w:rsid w:val="002C524A"/>
    <w:rsid w:val="002C5A08"/>
    <w:rsid w:val="002D574A"/>
    <w:rsid w:val="002F01A5"/>
    <w:rsid w:val="002F0239"/>
    <w:rsid w:val="002F5BD0"/>
    <w:rsid w:val="003005CC"/>
    <w:rsid w:val="00307691"/>
    <w:rsid w:val="003127F5"/>
    <w:rsid w:val="0031550A"/>
    <w:rsid w:val="0032167F"/>
    <w:rsid w:val="003233E0"/>
    <w:rsid w:val="00327AB2"/>
    <w:rsid w:val="003328D0"/>
    <w:rsid w:val="00333EA2"/>
    <w:rsid w:val="00335DA9"/>
    <w:rsid w:val="0034005D"/>
    <w:rsid w:val="00341E17"/>
    <w:rsid w:val="00342672"/>
    <w:rsid w:val="003453A1"/>
    <w:rsid w:val="00346931"/>
    <w:rsid w:val="00353551"/>
    <w:rsid w:val="00354255"/>
    <w:rsid w:val="003548D1"/>
    <w:rsid w:val="003551AE"/>
    <w:rsid w:val="0036190C"/>
    <w:rsid w:val="00361F24"/>
    <w:rsid w:val="003638C6"/>
    <w:rsid w:val="00367C40"/>
    <w:rsid w:val="0037469A"/>
    <w:rsid w:val="00374C70"/>
    <w:rsid w:val="00376408"/>
    <w:rsid w:val="00381856"/>
    <w:rsid w:val="003835F8"/>
    <w:rsid w:val="00385E74"/>
    <w:rsid w:val="0039376C"/>
    <w:rsid w:val="00395145"/>
    <w:rsid w:val="003A7135"/>
    <w:rsid w:val="003C4A11"/>
    <w:rsid w:val="003D0CDA"/>
    <w:rsid w:val="003D1BDE"/>
    <w:rsid w:val="003D4AD4"/>
    <w:rsid w:val="003E0AC9"/>
    <w:rsid w:val="003E20EF"/>
    <w:rsid w:val="003E29E9"/>
    <w:rsid w:val="003E5D1F"/>
    <w:rsid w:val="003F1CA1"/>
    <w:rsid w:val="003F2612"/>
    <w:rsid w:val="003F594D"/>
    <w:rsid w:val="00402725"/>
    <w:rsid w:val="00407A9E"/>
    <w:rsid w:val="00415178"/>
    <w:rsid w:val="00415EE4"/>
    <w:rsid w:val="00416D36"/>
    <w:rsid w:val="00417DE5"/>
    <w:rsid w:val="00423D08"/>
    <w:rsid w:val="004256F5"/>
    <w:rsid w:val="0044361D"/>
    <w:rsid w:val="00443889"/>
    <w:rsid w:val="00445126"/>
    <w:rsid w:val="00451B86"/>
    <w:rsid w:val="00453B92"/>
    <w:rsid w:val="004650C8"/>
    <w:rsid w:val="00490D6C"/>
    <w:rsid w:val="00495257"/>
    <w:rsid w:val="004A25BB"/>
    <w:rsid w:val="004A382B"/>
    <w:rsid w:val="004A4328"/>
    <w:rsid w:val="004A79CA"/>
    <w:rsid w:val="004B0933"/>
    <w:rsid w:val="004C26DA"/>
    <w:rsid w:val="004C5590"/>
    <w:rsid w:val="004C632F"/>
    <w:rsid w:val="004D3D48"/>
    <w:rsid w:val="004E39B7"/>
    <w:rsid w:val="004F03AD"/>
    <w:rsid w:val="004F2C54"/>
    <w:rsid w:val="004F2D23"/>
    <w:rsid w:val="004F417A"/>
    <w:rsid w:val="004F725B"/>
    <w:rsid w:val="005010E4"/>
    <w:rsid w:val="00512383"/>
    <w:rsid w:val="005268A0"/>
    <w:rsid w:val="00526E4E"/>
    <w:rsid w:val="00530737"/>
    <w:rsid w:val="005402D4"/>
    <w:rsid w:val="0054159E"/>
    <w:rsid w:val="00543B52"/>
    <w:rsid w:val="00547FD9"/>
    <w:rsid w:val="005623AC"/>
    <w:rsid w:val="00573DCA"/>
    <w:rsid w:val="00576036"/>
    <w:rsid w:val="00580122"/>
    <w:rsid w:val="00580DEE"/>
    <w:rsid w:val="00583863"/>
    <w:rsid w:val="00585209"/>
    <w:rsid w:val="00585F20"/>
    <w:rsid w:val="00585F8C"/>
    <w:rsid w:val="0059124B"/>
    <w:rsid w:val="00591A64"/>
    <w:rsid w:val="00595192"/>
    <w:rsid w:val="005958A5"/>
    <w:rsid w:val="005A6B53"/>
    <w:rsid w:val="005B1FEA"/>
    <w:rsid w:val="005B751A"/>
    <w:rsid w:val="005C3A47"/>
    <w:rsid w:val="005C464C"/>
    <w:rsid w:val="005D6E1F"/>
    <w:rsid w:val="005F6A39"/>
    <w:rsid w:val="006019CE"/>
    <w:rsid w:val="00601B60"/>
    <w:rsid w:val="00612F8E"/>
    <w:rsid w:val="00613439"/>
    <w:rsid w:val="00623C4A"/>
    <w:rsid w:val="00630410"/>
    <w:rsid w:val="006337B2"/>
    <w:rsid w:val="00633EF0"/>
    <w:rsid w:val="00635318"/>
    <w:rsid w:val="006371B7"/>
    <w:rsid w:val="006515BD"/>
    <w:rsid w:val="006518B8"/>
    <w:rsid w:val="00662445"/>
    <w:rsid w:val="006660FE"/>
    <w:rsid w:val="006679AD"/>
    <w:rsid w:val="00667DB4"/>
    <w:rsid w:val="00671DB0"/>
    <w:rsid w:val="00672B77"/>
    <w:rsid w:val="00672DE8"/>
    <w:rsid w:val="0068184C"/>
    <w:rsid w:val="00682601"/>
    <w:rsid w:val="00682F98"/>
    <w:rsid w:val="00685AFE"/>
    <w:rsid w:val="00690075"/>
    <w:rsid w:val="00693C90"/>
    <w:rsid w:val="006A43C4"/>
    <w:rsid w:val="006A5E98"/>
    <w:rsid w:val="006A643E"/>
    <w:rsid w:val="006D5569"/>
    <w:rsid w:val="006D696A"/>
    <w:rsid w:val="006E46B6"/>
    <w:rsid w:val="006E48D6"/>
    <w:rsid w:val="006E7395"/>
    <w:rsid w:val="006F54C8"/>
    <w:rsid w:val="00702458"/>
    <w:rsid w:val="00702A6D"/>
    <w:rsid w:val="00711A37"/>
    <w:rsid w:val="007137A3"/>
    <w:rsid w:val="00713DC4"/>
    <w:rsid w:val="007158D5"/>
    <w:rsid w:val="007301EB"/>
    <w:rsid w:val="00731D23"/>
    <w:rsid w:val="00736004"/>
    <w:rsid w:val="0074309D"/>
    <w:rsid w:val="00751E50"/>
    <w:rsid w:val="00761C12"/>
    <w:rsid w:val="00764BF8"/>
    <w:rsid w:val="00777255"/>
    <w:rsid w:val="007802C3"/>
    <w:rsid w:val="007901F8"/>
    <w:rsid w:val="00790A69"/>
    <w:rsid w:val="00793350"/>
    <w:rsid w:val="007A1CC1"/>
    <w:rsid w:val="007A34EB"/>
    <w:rsid w:val="007A7999"/>
    <w:rsid w:val="007B34FA"/>
    <w:rsid w:val="007C3B73"/>
    <w:rsid w:val="007D3BA5"/>
    <w:rsid w:val="007D7329"/>
    <w:rsid w:val="007E1AB5"/>
    <w:rsid w:val="007E2189"/>
    <w:rsid w:val="007F0E4B"/>
    <w:rsid w:val="00815125"/>
    <w:rsid w:val="00816017"/>
    <w:rsid w:val="008175C3"/>
    <w:rsid w:val="008177FE"/>
    <w:rsid w:val="0083471A"/>
    <w:rsid w:val="00836312"/>
    <w:rsid w:val="00843ED1"/>
    <w:rsid w:val="008459C0"/>
    <w:rsid w:val="00845A60"/>
    <w:rsid w:val="0084726C"/>
    <w:rsid w:val="00847852"/>
    <w:rsid w:val="0085259F"/>
    <w:rsid w:val="008533FB"/>
    <w:rsid w:val="008544BC"/>
    <w:rsid w:val="0086177F"/>
    <w:rsid w:val="008620FB"/>
    <w:rsid w:val="00867ACD"/>
    <w:rsid w:val="00871814"/>
    <w:rsid w:val="00873C1B"/>
    <w:rsid w:val="0087491C"/>
    <w:rsid w:val="008810AB"/>
    <w:rsid w:val="008812DE"/>
    <w:rsid w:val="00882711"/>
    <w:rsid w:val="00890B1B"/>
    <w:rsid w:val="00893E7E"/>
    <w:rsid w:val="008A2160"/>
    <w:rsid w:val="008B7DEE"/>
    <w:rsid w:val="008C21F7"/>
    <w:rsid w:val="008D1F34"/>
    <w:rsid w:val="008D2177"/>
    <w:rsid w:val="008D2558"/>
    <w:rsid w:val="008D303D"/>
    <w:rsid w:val="008E2B00"/>
    <w:rsid w:val="008F68BA"/>
    <w:rsid w:val="00904947"/>
    <w:rsid w:val="00910F35"/>
    <w:rsid w:val="00920146"/>
    <w:rsid w:val="00923E40"/>
    <w:rsid w:val="00934091"/>
    <w:rsid w:val="00941609"/>
    <w:rsid w:val="00942784"/>
    <w:rsid w:val="00950CB8"/>
    <w:rsid w:val="009537C6"/>
    <w:rsid w:val="0095485A"/>
    <w:rsid w:val="00955A6D"/>
    <w:rsid w:val="00956D54"/>
    <w:rsid w:val="00965A10"/>
    <w:rsid w:val="00965A72"/>
    <w:rsid w:val="009716B6"/>
    <w:rsid w:val="0097234D"/>
    <w:rsid w:val="00972C3C"/>
    <w:rsid w:val="00973416"/>
    <w:rsid w:val="00977733"/>
    <w:rsid w:val="00977F5C"/>
    <w:rsid w:val="0098701C"/>
    <w:rsid w:val="0099325F"/>
    <w:rsid w:val="00997C72"/>
    <w:rsid w:val="009A0DD3"/>
    <w:rsid w:val="009A30AF"/>
    <w:rsid w:val="009B6633"/>
    <w:rsid w:val="009C1932"/>
    <w:rsid w:val="009C57D9"/>
    <w:rsid w:val="009D171E"/>
    <w:rsid w:val="009D4A03"/>
    <w:rsid w:val="009D57F6"/>
    <w:rsid w:val="009D6AC8"/>
    <w:rsid w:val="009E1937"/>
    <w:rsid w:val="009E436C"/>
    <w:rsid w:val="009F1148"/>
    <w:rsid w:val="009F212D"/>
    <w:rsid w:val="00A2031B"/>
    <w:rsid w:val="00A311A5"/>
    <w:rsid w:val="00A35109"/>
    <w:rsid w:val="00A40DF8"/>
    <w:rsid w:val="00A414AF"/>
    <w:rsid w:val="00A43B00"/>
    <w:rsid w:val="00A50222"/>
    <w:rsid w:val="00A57BDA"/>
    <w:rsid w:val="00A64729"/>
    <w:rsid w:val="00A665EF"/>
    <w:rsid w:val="00A66DE1"/>
    <w:rsid w:val="00A96FF0"/>
    <w:rsid w:val="00AB2497"/>
    <w:rsid w:val="00AB5D1C"/>
    <w:rsid w:val="00AC2BAE"/>
    <w:rsid w:val="00AC40D3"/>
    <w:rsid w:val="00AC4EFF"/>
    <w:rsid w:val="00AC66CC"/>
    <w:rsid w:val="00AD0DBE"/>
    <w:rsid w:val="00AD379C"/>
    <w:rsid w:val="00AD3BB7"/>
    <w:rsid w:val="00AD590C"/>
    <w:rsid w:val="00AE26CE"/>
    <w:rsid w:val="00AF6963"/>
    <w:rsid w:val="00B127B3"/>
    <w:rsid w:val="00B15101"/>
    <w:rsid w:val="00B272EA"/>
    <w:rsid w:val="00B278A5"/>
    <w:rsid w:val="00B31412"/>
    <w:rsid w:val="00B37525"/>
    <w:rsid w:val="00B4677B"/>
    <w:rsid w:val="00B51403"/>
    <w:rsid w:val="00B53207"/>
    <w:rsid w:val="00B62F40"/>
    <w:rsid w:val="00B7321B"/>
    <w:rsid w:val="00B74582"/>
    <w:rsid w:val="00B7475D"/>
    <w:rsid w:val="00B7565A"/>
    <w:rsid w:val="00B827B9"/>
    <w:rsid w:val="00B84F70"/>
    <w:rsid w:val="00B85AC9"/>
    <w:rsid w:val="00B86627"/>
    <w:rsid w:val="00B94300"/>
    <w:rsid w:val="00B94A9A"/>
    <w:rsid w:val="00BA068D"/>
    <w:rsid w:val="00BA40EE"/>
    <w:rsid w:val="00BA624B"/>
    <w:rsid w:val="00BB5303"/>
    <w:rsid w:val="00BC24EB"/>
    <w:rsid w:val="00BC7AD9"/>
    <w:rsid w:val="00BD26B4"/>
    <w:rsid w:val="00BD667A"/>
    <w:rsid w:val="00BE073D"/>
    <w:rsid w:val="00BE0A78"/>
    <w:rsid w:val="00BE7C85"/>
    <w:rsid w:val="00BF703E"/>
    <w:rsid w:val="00C00446"/>
    <w:rsid w:val="00C05776"/>
    <w:rsid w:val="00C1239D"/>
    <w:rsid w:val="00C23FB3"/>
    <w:rsid w:val="00C312AB"/>
    <w:rsid w:val="00C32BA7"/>
    <w:rsid w:val="00C36A47"/>
    <w:rsid w:val="00C46A6E"/>
    <w:rsid w:val="00C55BA1"/>
    <w:rsid w:val="00C57A91"/>
    <w:rsid w:val="00C57CC5"/>
    <w:rsid w:val="00C61C97"/>
    <w:rsid w:val="00C90988"/>
    <w:rsid w:val="00C950F9"/>
    <w:rsid w:val="00C97DD3"/>
    <w:rsid w:val="00CA102F"/>
    <w:rsid w:val="00CB3234"/>
    <w:rsid w:val="00CB76BD"/>
    <w:rsid w:val="00CB7FD5"/>
    <w:rsid w:val="00CC22CE"/>
    <w:rsid w:val="00CD0AD3"/>
    <w:rsid w:val="00CD0FF6"/>
    <w:rsid w:val="00CD1442"/>
    <w:rsid w:val="00CD1566"/>
    <w:rsid w:val="00CD568E"/>
    <w:rsid w:val="00CE1726"/>
    <w:rsid w:val="00CE1D4C"/>
    <w:rsid w:val="00CE35FE"/>
    <w:rsid w:val="00CE54E6"/>
    <w:rsid w:val="00CF7059"/>
    <w:rsid w:val="00D00151"/>
    <w:rsid w:val="00D13FD9"/>
    <w:rsid w:val="00D237B4"/>
    <w:rsid w:val="00D27F17"/>
    <w:rsid w:val="00D31DE5"/>
    <w:rsid w:val="00D431B8"/>
    <w:rsid w:val="00D468F6"/>
    <w:rsid w:val="00D52351"/>
    <w:rsid w:val="00D52A26"/>
    <w:rsid w:val="00D54774"/>
    <w:rsid w:val="00D5532B"/>
    <w:rsid w:val="00D570C6"/>
    <w:rsid w:val="00D64C1D"/>
    <w:rsid w:val="00D700B4"/>
    <w:rsid w:val="00D71FC8"/>
    <w:rsid w:val="00D723C2"/>
    <w:rsid w:val="00D74A54"/>
    <w:rsid w:val="00D74CF1"/>
    <w:rsid w:val="00D77937"/>
    <w:rsid w:val="00D779DB"/>
    <w:rsid w:val="00D8346C"/>
    <w:rsid w:val="00D83A12"/>
    <w:rsid w:val="00D9120A"/>
    <w:rsid w:val="00DA4768"/>
    <w:rsid w:val="00DA6922"/>
    <w:rsid w:val="00DA71AD"/>
    <w:rsid w:val="00DA7438"/>
    <w:rsid w:val="00DA7987"/>
    <w:rsid w:val="00DB1C7B"/>
    <w:rsid w:val="00DB1FF9"/>
    <w:rsid w:val="00DB54C3"/>
    <w:rsid w:val="00DC76C2"/>
    <w:rsid w:val="00DD5377"/>
    <w:rsid w:val="00DE72EF"/>
    <w:rsid w:val="00E00CE9"/>
    <w:rsid w:val="00E03028"/>
    <w:rsid w:val="00E12EC1"/>
    <w:rsid w:val="00E13D9A"/>
    <w:rsid w:val="00E14B33"/>
    <w:rsid w:val="00E15AC8"/>
    <w:rsid w:val="00E17953"/>
    <w:rsid w:val="00E2362D"/>
    <w:rsid w:val="00E252EA"/>
    <w:rsid w:val="00E31836"/>
    <w:rsid w:val="00E339BD"/>
    <w:rsid w:val="00E34799"/>
    <w:rsid w:val="00E40601"/>
    <w:rsid w:val="00E434EE"/>
    <w:rsid w:val="00E43514"/>
    <w:rsid w:val="00E50103"/>
    <w:rsid w:val="00E527BB"/>
    <w:rsid w:val="00E72C88"/>
    <w:rsid w:val="00E76CA1"/>
    <w:rsid w:val="00E80EFC"/>
    <w:rsid w:val="00E87F23"/>
    <w:rsid w:val="00E96C95"/>
    <w:rsid w:val="00EA2FA9"/>
    <w:rsid w:val="00EA72EA"/>
    <w:rsid w:val="00EB0060"/>
    <w:rsid w:val="00EB1167"/>
    <w:rsid w:val="00EB13C3"/>
    <w:rsid w:val="00EC018C"/>
    <w:rsid w:val="00EC0A5D"/>
    <w:rsid w:val="00EC4625"/>
    <w:rsid w:val="00EC46A8"/>
    <w:rsid w:val="00ED19DC"/>
    <w:rsid w:val="00ED3C36"/>
    <w:rsid w:val="00ED412F"/>
    <w:rsid w:val="00ED449F"/>
    <w:rsid w:val="00EE29C1"/>
    <w:rsid w:val="00EE6A9F"/>
    <w:rsid w:val="00EE797A"/>
    <w:rsid w:val="00EF0030"/>
    <w:rsid w:val="00EF106D"/>
    <w:rsid w:val="00EF1303"/>
    <w:rsid w:val="00EF35BE"/>
    <w:rsid w:val="00F15D3E"/>
    <w:rsid w:val="00F210DB"/>
    <w:rsid w:val="00F24070"/>
    <w:rsid w:val="00F33C03"/>
    <w:rsid w:val="00F36186"/>
    <w:rsid w:val="00F478B6"/>
    <w:rsid w:val="00F50ADF"/>
    <w:rsid w:val="00F525F0"/>
    <w:rsid w:val="00F5677C"/>
    <w:rsid w:val="00F5796E"/>
    <w:rsid w:val="00F7530D"/>
    <w:rsid w:val="00F77BCA"/>
    <w:rsid w:val="00F838EB"/>
    <w:rsid w:val="00F83FD2"/>
    <w:rsid w:val="00F85E2C"/>
    <w:rsid w:val="00F90F53"/>
    <w:rsid w:val="00F96C75"/>
    <w:rsid w:val="00FA5A30"/>
    <w:rsid w:val="00FA6DF5"/>
    <w:rsid w:val="00FA7B95"/>
    <w:rsid w:val="00FD117A"/>
    <w:rsid w:val="00FE0397"/>
    <w:rsid w:val="00FE09DF"/>
    <w:rsid w:val="00FF1CF3"/>
    <w:rsid w:val="00FF33B2"/>
    <w:rsid w:val="00FF3B0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D34B2FF"/>
  <w15:chartTrackingRefBased/>
  <w15:docId w15:val="{64D3D25B-21CA-DF44-AE52-E532BB66C03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4"/>
        <w:szCs w:val="24"/>
        <w:lang w:val="en-AU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95485A"/>
    <w:pPr>
      <w:spacing w:after="360" w:line="360" w:lineRule="auto"/>
    </w:pPr>
    <w:rPr>
      <w:sz w:val="28"/>
    </w:rPr>
  </w:style>
  <w:style w:type="paragraph" w:styleId="Heading1">
    <w:name w:val="heading 1"/>
    <w:basedOn w:val="Normal"/>
    <w:next w:val="Normal"/>
    <w:link w:val="Heading1Char"/>
    <w:uiPriority w:val="9"/>
    <w:qFormat/>
    <w:rsid w:val="00307691"/>
    <w:pPr>
      <w:spacing w:before="900" w:after="120"/>
      <w:ind w:left="-567"/>
      <w:outlineLvl w:val="0"/>
    </w:pPr>
    <w:rPr>
      <w:rFonts w:asciiTheme="majorHAnsi" w:hAnsiTheme="majorHAnsi" w:cstheme="majorHAnsi"/>
      <w:bCs/>
      <w:color w:val="000050" w:themeColor="accent1"/>
      <w:sz w:val="80"/>
      <w:szCs w:val="40"/>
      <w:lang w:val="en-US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B278A5"/>
    <w:pPr>
      <w:shd w:val="clear" w:color="auto" w:fill="000050" w:themeFill="accent1"/>
      <w:spacing w:before="360" w:after="800"/>
      <w:outlineLvl w:val="1"/>
    </w:pPr>
    <w:rPr>
      <w:rFonts w:ascii="Arial" w:hAnsi="Arial" w:cstheme="majorHAnsi"/>
      <w:b/>
      <w:bCs/>
      <w:color w:val="FFFFFF" w:themeColor="background1"/>
      <w:sz w:val="48"/>
      <w:szCs w:val="36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B94300"/>
    <w:pPr>
      <w:spacing w:before="360"/>
      <w:outlineLvl w:val="2"/>
    </w:pPr>
    <w:rPr>
      <w:rFonts w:ascii="Arial" w:hAnsi="Arial" w:cstheme="majorHAnsi"/>
      <w:b/>
      <w:bCs/>
      <w:color w:val="000050" w:themeColor="accent1"/>
      <w:sz w:val="40"/>
      <w:szCs w:val="32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B94300"/>
    <w:pPr>
      <w:spacing w:before="360"/>
      <w:outlineLvl w:val="3"/>
    </w:pPr>
    <w:rPr>
      <w:rFonts w:ascii="Arial" w:hAnsi="Arial" w:cstheme="majorHAnsi"/>
      <w:b/>
      <w:bCs/>
      <w:color w:val="000050" w:themeColor="accent1"/>
      <w:sz w:val="32"/>
      <w:szCs w:val="28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D52351"/>
    <w:pPr>
      <w:spacing w:before="120"/>
      <w:outlineLvl w:val="4"/>
    </w:pPr>
    <w:rPr>
      <w:rFonts w:ascii="Arial" w:hAnsi="Arial" w:cs="Arial"/>
      <w:b/>
      <w:bCs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307691"/>
    <w:rPr>
      <w:rFonts w:asciiTheme="majorHAnsi" w:hAnsiTheme="majorHAnsi" w:cstheme="majorHAnsi"/>
      <w:bCs/>
      <w:color w:val="000050" w:themeColor="accent1"/>
      <w:sz w:val="80"/>
      <w:szCs w:val="40"/>
      <w:lang w:val="en-US"/>
    </w:rPr>
  </w:style>
  <w:style w:type="character" w:customStyle="1" w:styleId="Heading2Char">
    <w:name w:val="Heading 2 Char"/>
    <w:basedOn w:val="DefaultParagraphFont"/>
    <w:link w:val="Heading2"/>
    <w:uiPriority w:val="9"/>
    <w:rsid w:val="00B278A5"/>
    <w:rPr>
      <w:rFonts w:ascii="Arial" w:hAnsi="Arial" w:cstheme="majorHAnsi"/>
      <w:b/>
      <w:bCs/>
      <w:color w:val="FFFFFF" w:themeColor="background1"/>
      <w:sz w:val="48"/>
      <w:szCs w:val="36"/>
      <w:shd w:val="clear" w:color="auto" w:fill="000050" w:themeFill="accent1"/>
    </w:rPr>
  </w:style>
  <w:style w:type="character" w:customStyle="1" w:styleId="Heading3Char">
    <w:name w:val="Heading 3 Char"/>
    <w:basedOn w:val="DefaultParagraphFont"/>
    <w:link w:val="Heading3"/>
    <w:uiPriority w:val="9"/>
    <w:rsid w:val="00B94300"/>
    <w:rPr>
      <w:rFonts w:ascii="Arial" w:hAnsi="Arial" w:cstheme="majorHAnsi"/>
      <w:b/>
      <w:bCs/>
      <w:color w:val="000050" w:themeColor="accent1"/>
      <w:sz w:val="40"/>
      <w:szCs w:val="32"/>
    </w:rPr>
  </w:style>
  <w:style w:type="character" w:customStyle="1" w:styleId="Heading4Char">
    <w:name w:val="Heading 4 Char"/>
    <w:basedOn w:val="DefaultParagraphFont"/>
    <w:link w:val="Heading4"/>
    <w:uiPriority w:val="9"/>
    <w:rsid w:val="00B94300"/>
    <w:rPr>
      <w:rFonts w:ascii="Arial" w:hAnsi="Arial" w:cstheme="majorHAnsi"/>
      <w:b/>
      <w:bCs/>
      <w:color w:val="000050" w:themeColor="accent1"/>
      <w:sz w:val="32"/>
      <w:szCs w:val="28"/>
    </w:rPr>
  </w:style>
  <w:style w:type="character" w:customStyle="1" w:styleId="Heading5Char">
    <w:name w:val="Heading 5 Char"/>
    <w:basedOn w:val="DefaultParagraphFont"/>
    <w:link w:val="Heading5"/>
    <w:uiPriority w:val="9"/>
    <w:rsid w:val="00D52351"/>
    <w:rPr>
      <w:rFonts w:ascii="Arial" w:hAnsi="Arial" w:cs="Arial"/>
      <w:b/>
      <w:bCs/>
    </w:rPr>
  </w:style>
  <w:style w:type="paragraph" w:customStyle="1" w:styleId="Tablecopy">
    <w:name w:val="Table copy"/>
    <w:basedOn w:val="Normal"/>
    <w:rsid w:val="00D52351"/>
    <w:pPr>
      <w:spacing w:before="200" w:after="100" w:line="320" w:lineRule="exact"/>
      <w:outlineLvl w:val="2"/>
    </w:pPr>
    <w:rPr>
      <w:rFonts w:ascii="Arial" w:hAnsi="Arial" w:cstheme="majorHAnsi"/>
      <w:b/>
      <w:bCs/>
      <w:color w:val="262626" w:themeColor="text1" w:themeTint="D9"/>
      <w:szCs w:val="18"/>
    </w:rPr>
  </w:style>
  <w:style w:type="paragraph" w:customStyle="1" w:styleId="AddressBlock">
    <w:name w:val="Address Block"/>
    <w:basedOn w:val="Normal"/>
    <w:qFormat/>
    <w:rsid w:val="005A6B53"/>
    <w:pPr>
      <w:tabs>
        <w:tab w:val="left" w:pos="7460"/>
      </w:tabs>
      <w:spacing w:after="480"/>
      <w:contextualSpacing/>
    </w:pPr>
  </w:style>
  <w:style w:type="paragraph" w:customStyle="1" w:styleId="NormalunderSH">
    <w:name w:val="Normal under SH"/>
    <w:basedOn w:val="Normal"/>
    <w:link w:val="NormalunderSHChar"/>
    <w:qFormat/>
    <w:rsid w:val="00D52351"/>
    <w:pPr>
      <w:spacing w:before="120"/>
    </w:pPr>
  </w:style>
  <w:style w:type="character" w:customStyle="1" w:styleId="NormalunderSHChar">
    <w:name w:val="Normal under SH Char"/>
    <w:basedOn w:val="DefaultParagraphFont"/>
    <w:link w:val="NormalunderSH"/>
    <w:rsid w:val="00D52351"/>
  </w:style>
  <w:style w:type="paragraph" w:customStyle="1" w:styleId="Normal-additionalspace">
    <w:name w:val="Normal - additional space"/>
    <w:basedOn w:val="Normal"/>
    <w:link w:val="Normal-additionalspaceChar"/>
    <w:qFormat/>
    <w:rsid w:val="00D52351"/>
    <w:pPr>
      <w:spacing w:line="720" w:lineRule="auto"/>
    </w:pPr>
  </w:style>
  <w:style w:type="character" w:customStyle="1" w:styleId="Normal-additionalspaceChar">
    <w:name w:val="Normal - additional space Char"/>
    <w:basedOn w:val="DefaultParagraphFont"/>
    <w:link w:val="Normal-additionalspace"/>
    <w:rsid w:val="00D52351"/>
  </w:style>
  <w:style w:type="paragraph" w:styleId="ListBullet">
    <w:name w:val="List Bullet"/>
    <w:basedOn w:val="Normal"/>
    <w:uiPriority w:val="99"/>
    <w:unhideWhenUsed/>
    <w:qFormat/>
    <w:rsid w:val="004C26DA"/>
    <w:pPr>
      <w:numPr>
        <w:numId w:val="2"/>
      </w:numPr>
      <w:spacing w:after="240"/>
      <w:ind w:left="357" w:hanging="357"/>
    </w:pPr>
  </w:style>
  <w:style w:type="paragraph" w:styleId="Subtitle">
    <w:name w:val="Subtitle"/>
    <w:basedOn w:val="Normal"/>
    <w:next w:val="Normal"/>
    <w:link w:val="SubtitleChar"/>
    <w:uiPriority w:val="11"/>
    <w:qFormat/>
    <w:rsid w:val="00D52351"/>
    <w:pPr>
      <w:numPr>
        <w:ilvl w:val="1"/>
      </w:numPr>
      <w:spacing w:after="160"/>
    </w:pPr>
    <w:rPr>
      <w:rFonts w:eastAsiaTheme="minorEastAsia"/>
      <w:color w:val="00007A" w:themeColor="accent1" w:themeTint="E6"/>
      <w:spacing w:val="15"/>
      <w:szCs w:val="22"/>
    </w:rPr>
  </w:style>
  <w:style w:type="character" w:customStyle="1" w:styleId="SubtitleChar">
    <w:name w:val="Subtitle Char"/>
    <w:basedOn w:val="DefaultParagraphFont"/>
    <w:link w:val="Subtitle"/>
    <w:uiPriority w:val="11"/>
    <w:rsid w:val="00D52351"/>
    <w:rPr>
      <w:rFonts w:eastAsiaTheme="minorEastAsia"/>
      <w:color w:val="00007A" w:themeColor="accent1" w:themeTint="E6"/>
      <w:spacing w:val="15"/>
      <w:szCs w:val="22"/>
    </w:rPr>
  </w:style>
  <w:style w:type="character" w:styleId="Emphasis">
    <w:name w:val="Emphasis"/>
    <w:basedOn w:val="DefaultParagraphFont"/>
    <w:uiPriority w:val="20"/>
    <w:qFormat/>
    <w:rsid w:val="00E15AC8"/>
    <w:rPr>
      <w:rFonts w:asciiTheme="minorHAnsi" w:hAnsiTheme="minorHAnsi"/>
      <w:b/>
      <w:i w:val="0"/>
      <w:iCs/>
      <w:sz w:val="28"/>
    </w:rPr>
  </w:style>
  <w:style w:type="paragraph" w:styleId="ListParagraph">
    <w:name w:val="List Paragraph"/>
    <w:basedOn w:val="Normal"/>
    <w:next w:val="Normal"/>
    <w:uiPriority w:val="34"/>
    <w:qFormat/>
    <w:rsid w:val="00D52351"/>
    <w:pPr>
      <w:numPr>
        <w:ilvl w:val="1"/>
        <w:numId w:val="3"/>
      </w:numPr>
      <w:spacing w:before="120"/>
    </w:pPr>
  </w:style>
  <w:style w:type="paragraph" w:styleId="Quote">
    <w:name w:val="Quote"/>
    <w:basedOn w:val="Normal"/>
    <w:next w:val="Normal"/>
    <w:link w:val="QuoteChar"/>
    <w:uiPriority w:val="29"/>
    <w:qFormat/>
    <w:rsid w:val="00D52351"/>
    <w:pPr>
      <w:spacing w:before="200" w:after="160"/>
      <w:ind w:left="1701" w:right="1701"/>
    </w:pPr>
    <w:rPr>
      <w:iCs/>
      <w:color w:val="00007A" w:themeColor="accent1" w:themeTint="E6"/>
    </w:rPr>
  </w:style>
  <w:style w:type="character" w:customStyle="1" w:styleId="QuoteChar">
    <w:name w:val="Quote Char"/>
    <w:basedOn w:val="DefaultParagraphFont"/>
    <w:link w:val="Quote"/>
    <w:uiPriority w:val="29"/>
    <w:rsid w:val="00D52351"/>
    <w:rPr>
      <w:iCs/>
      <w:color w:val="00007A" w:themeColor="accent1" w:themeTint="E6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D52351"/>
    <w:pPr>
      <w:pBdr>
        <w:top w:val="single" w:sz="4" w:space="10" w:color="C2171C" w:themeColor="accent2"/>
        <w:bottom w:val="single" w:sz="4" w:space="10" w:color="C2171C" w:themeColor="accent2"/>
      </w:pBdr>
      <w:spacing w:before="360"/>
      <w:ind w:left="1701" w:right="1701"/>
    </w:pPr>
    <w:rPr>
      <w:b/>
      <w:iCs/>
      <w:color w:val="000050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D52351"/>
    <w:rPr>
      <w:b/>
      <w:iCs/>
      <w:color w:val="000050" w:themeColor="accent1"/>
    </w:rPr>
  </w:style>
  <w:style w:type="character" w:styleId="SubtleEmphasis">
    <w:name w:val="Subtle Emphasis"/>
    <w:basedOn w:val="DefaultParagraphFont"/>
    <w:uiPriority w:val="19"/>
    <w:qFormat/>
    <w:rsid w:val="00D52351"/>
    <w:rPr>
      <w:rFonts w:asciiTheme="minorHAnsi" w:hAnsiTheme="minorHAnsi"/>
      <w:i w:val="0"/>
      <w:iCs/>
      <w:color w:val="00007A" w:themeColor="accent1" w:themeTint="E6"/>
      <w:sz w:val="28"/>
    </w:rPr>
  </w:style>
  <w:style w:type="character" w:styleId="IntenseEmphasis">
    <w:name w:val="Intense Emphasis"/>
    <w:basedOn w:val="DefaultParagraphFont"/>
    <w:uiPriority w:val="21"/>
    <w:qFormat/>
    <w:rsid w:val="00D52351"/>
    <w:rPr>
      <w:rFonts w:ascii="Arial" w:hAnsi="Arial"/>
      <w:b/>
      <w:i w:val="0"/>
      <w:iCs/>
      <w:color w:val="000050" w:themeColor="accent1"/>
      <w:sz w:val="32"/>
    </w:rPr>
  </w:style>
  <w:style w:type="character" w:styleId="SubtleReference">
    <w:name w:val="Subtle Reference"/>
    <w:basedOn w:val="DefaultParagraphFont"/>
    <w:uiPriority w:val="31"/>
    <w:qFormat/>
    <w:rsid w:val="00D52351"/>
    <w:rPr>
      <w:rFonts w:asciiTheme="minorHAnsi" w:hAnsiTheme="minorHAnsi"/>
      <w:caps w:val="0"/>
      <w:smallCaps w:val="0"/>
      <w:color w:val="0000BB" w:themeColor="accent1" w:themeTint="BF"/>
      <w:sz w:val="24"/>
    </w:rPr>
  </w:style>
  <w:style w:type="character" w:styleId="IntenseReference">
    <w:name w:val="Intense Reference"/>
    <w:basedOn w:val="DefaultParagraphFont"/>
    <w:uiPriority w:val="32"/>
    <w:qFormat/>
    <w:rsid w:val="00D52351"/>
    <w:rPr>
      <w:rFonts w:asciiTheme="minorHAnsi" w:hAnsiTheme="minorHAnsi"/>
      <w:b w:val="0"/>
      <w:bCs/>
      <w:i w:val="0"/>
      <w:caps w:val="0"/>
      <w:smallCaps w:val="0"/>
      <w:color w:val="0000BB" w:themeColor="accent1" w:themeTint="BF"/>
      <w:spacing w:val="5"/>
      <w:sz w:val="24"/>
    </w:rPr>
  </w:style>
  <w:style w:type="character" w:styleId="BookTitle">
    <w:name w:val="Book Title"/>
    <w:basedOn w:val="DefaultParagraphFont"/>
    <w:uiPriority w:val="33"/>
    <w:qFormat/>
    <w:rsid w:val="00D52351"/>
    <w:rPr>
      <w:rFonts w:asciiTheme="minorHAnsi" w:hAnsiTheme="minorHAnsi"/>
      <w:b/>
      <w:bCs/>
      <w:i w:val="0"/>
      <w:iCs/>
      <w:spacing w:val="5"/>
      <w:sz w:val="24"/>
    </w:rPr>
  </w:style>
  <w:style w:type="paragraph" w:styleId="TOCHeading">
    <w:name w:val="TOC Heading"/>
    <w:basedOn w:val="Normal"/>
    <w:next w:val="Normal"/>
    <w:uiPriority w:val="39"/>
    <w:unhideWhenUsed/>
    <w:qFormat/>
    <w:rsid w:val="00200BE1"/>
    <w:pPr>
      <w:keepNext/>
      <w:keepLines/>
      <w:shd w:val="clear" w:color="auto" w:fill="C2171C" w:themeFill="accent2"/>
      <w:spacing w:before="100" w:beforeAutospacing="1" w:line="259" w:lineRule="auto"/>
    </w:pPr>
    <w:rPr>
      <w:rFonts w:eastAsiaTheme="majorEastAsia" w:cstheme="majorBidi"/>
      <w:b/>
      <w:bCs/>
      <w:color w:val="FFFFFF" w:themeColor="background1"/>
      <w:sz w:val="48"/>
      <w:szCs w:val="32"/>
    </w:rPr>
  </w:style>
  <w:style w:type="paragraph" w:styleId="Header">
    <w:name w:val="header"/>
    <w:basedOn w:val="Normal"/>
    <w:link w:val="HeaderChar"/>
    <w:uiPriority w:val="99"/>
    <w:unhideWhenUsed/>
    <w:rsid w:val="005958A5"/>
    <w:pPr>
      <w:tabs>
        <w:tab w:val="center" w:pos="4513"/>
        <w:tab w:val="right" w:pos="9026"/>
      </w:tabs>
      <w:spacing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5958A5"/>
  </w:style>
  <w:style w:type="paragraph" w:styleId="Footer">
    <w:name w:val="footer"/>
    <w:basedOn w:val="Normal"/>
    <w:link w:val="FooterChar"/>
    <w:uiPriority w:val="99"/>
    <w:unhideWhenUsed/>
    <w:qFormat/>
    <w:rsid w:val="005958A5"/>
    <w:pPr>
      <w:tabs>
        <w:tab w:val="center" w:pos="4513"/>
        <w:tab w:val="right" w:pos="9026"/>
      </w:tabs>
      <w:spacing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5958A5"/>
  </w:style>
  <w:style w:type="character" w:styleId="Strong">
    <w:name w:val="Strong"/>
    <w:basedOn w:val="DefaultParagraphFont"/>
    <w:uiPriority w:val="22"/>
    <w:qFormat/>
    <w:rsid w:val="00751E50"/>
    <w:rPr>
      <w:rFonts w:asciiTheme="minorHAnsi" w:hAnsiTheme="minorHAnsi"/>
      <w:b/>
      <w:bCs/>
      <w:sz w:val="36"/>
    </w:rPr>
  </w:style>
  <w:style w:type="paragraph" w:customStyle="1" w:styleId="Strongpara">
    <w:name w:val="Strong para"/>
    <w:basedOn w:val="Normal"/>
    <w:next w:val="Normal"/>
    <w:qFormat/>
    <w:rsid w:val="00E00CE9"/>
    <w:rPr>
      <w:b/>
      <w:color w:val="000050" w:themeColor="accent1"/>
      <w:sz w:val="36"/>
    </w:rPr>
  </w:style>
  <w:style w:type="character" w:styleId="PlaceholderText">
    <w:name w:val="Placeholder Text"/>
    <w:basedOn w:val="DefaultParagraphFont"/>
    <w:uiPriority w:val="99"/>
    <w:semiHidden/>
    <w:rsid w:val="003233E0"/>
    <w:rPr>
      <w:color w:val="808080"/>
    </w:rPr>
  </w:style>
  <w:style w:type="character" w:styleId="Hyperlink">
    <w:name w:val="Hyperlink"/>
    <w:basedOn w:val="DefaultParagraphFont"/>
    <w:uiPriority w:val="99"/>
    <w:unhideWhenUsed/>
    <w:rsid w:val="0039376C"/>
    <w:rPr>
      <w:color w:val="0563C1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39376C"/>
    <w:rPr>
      <w:color w:val="605E5C"/>
      <w:shd w:val="clear" w:color="auto" w:fill="E1DFDD"/>
    </w:rPr>
  </w:style>
  <w:style w:type="paragraph" w:styleId="NormalWeb">
    <w:name w:val="Normal (Web)"/>
    <w:basedOn w:val="Normal"/>
    <w:uiPriority w:val="99"/>
    <w:semiHidden/>
    <w:unhideWhenUsed/>
    <w:rsid w:val="004256F5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lang w:eastAsia="en-AU"/>
    </w:rPr>
  </w:style>
  <w:style w:type="table" w:styleId="TableGrid">
    <w:name w:val="Table Grid"/>
    <w:basedOn w:val="TableNormal"/>
    <w:uiPriority w:val="39"/>
    <w:rsid w:val="0049525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H1subtext">
    <w:name w:val="H1 sub text"/>
    <w:basedOn w:val="Heading1"/>
    <w:qFormat/>
    <w:rsid w:val="00307691"/>
    <w:pPr>
      <w:spacing w:before="240"/>
    </w:pPr>
    <w:rPr>
      <w:rFonts w:asciiTheme="minorHAnsi" w:hAnsiTheme="minorHAnsi"/>
      <w:b/>
      <w:sz w:val="56"/>
    </w:rPr>
  </w:style>
  <w:style w:type="paragraph" w:styleId="TOC1">
    <w:name w:val="toc 1"/>
    <w:basedOn w:val="Normal"/>
    <w:next w:val="Normal"/>
    <w:autoRedefine/>
    <w:uiPriority w:val="39"/>
    <w:unhideWhenUsed/>
    <w:rsid w:val="00067E8E"/>
    <w:pPr>
      <w:tabs>
        <w:tab w:val="right" w:leader="dot" w:pos="9017"/>
      </w:tabs>
      <w:spacing w:before="180" w:after="120"/>
    </w:pPr>
    <w:rPr>
      <w:noProof/>
    </w:rPr>
  </w:style>
  <w:style w:type="paragraph" w:styleId="TOC2">
    <w:name w:val="toc 2"/>
    <w:basedOn w:val="Normal"/>
    <w:next w:val="Normal"/>
    <w:autoRedefine/>
    <w:uiPriority w:val="39"/>
    <w:unhideWhenUsed/>
    <w:rsid w:val="00341E17"/>
    <w:pPr>
      <w:spacing w:after="100"/>
      <w:ind w:left="280"/>
    </w:pPr>
  </w:style>
  <w:style w:type="paragraph" w:styleId="TOC3">
    <w:name w:val="toc 3"/>
    <w:basedOn w:val="Normal"/>
    <w:next w:val="Normal"/>
    <w:autoRedefine/>
    <w:uiPriority w:val="39"/>
    <w:unhideWhenUsed/>
    <w:rsid w:val="00341E17"/>
    <w:pPr>
      <w:spacing w:after="100"/>
      <w:ind w:left="560"/>
    </w:pPr>
  </w:style>
  <w:style w:type="paragraph" w:customStyle="1" w:styleId="Shadedtealpanel">
    <w:name w:val="Shaded teal panel"/>
    <w:basedOn w:val="Strongpara"/>
    <w:qFormat/>
    <w:rsid w:val="004650C8"/>
    <w:pPr>
      <w:pBdr>
        <w:top w:val="single" w:sz="12" w:space="5" w:color="00A8A6" w:themeColor="accent6"/>
        <w:left w:val="single" w:sz="12" w:space="10" w:color="00A8A6" w:themeColor="accent6"/>
        <w:bottom w:val="single" w:sz="12" w:space="5" w:color="00A8A6" w:themeColor="accent6"/>
        <w:right w:val="single" w:sz="12" w:space="10" w:color="00A8A6" w:themeColor="accent6"/>
      </w:pBdr>
      <w:shd w:val="clear" w:color="auto" w:fill="00A8A6" w:themeFill="accent6"/>
      <w:spacing w:after="480"/>
    </w:pPr>
    <w:rPr>
      <w:sz w:val="40"/>
    </w:rPr>
  </w:style>
  <w:style w:type="table" w:styleId="GridTable4-Accent5">
    <w:name w:val="Grid Table 4 Accent 5"/>
    <w:basedOn w:val="TableNormal"/>
    <w:uiPriority w:val="49"/>
    <w:rsid w:val="006D5569"/>
    <w:tblPr>
      <w:tblStyleRowBandSize w:val="1"/>
      <w:tblStyleColBandSize w:val="1"/>
      <w:tblBorders>
        <w:top w:val="single" w:sz="4" w:space="0" w:color="FAD3BF" w:themeColor="accent5" w:themeTint="99"/>
        <w:left w:val="single" w:sz="4" w:space="0" w:color="FAD3BF" w:themeColor="accent5" w:themeTint="99"/>
        <w:bottom w:val="single" w:sz="4" w:space="0" w:color="FAD3BF" w:themeColor="accent5" w:themeTint="99"/>
        <w:right w:val="single" w:sz="4" w:space="0" w:color="FAD3BF" w:themeColor="accent5" w:themeTint="99"/>
        <w:insideH w:val="single" w:sz="4" w:space="0" w:color="FAD3BF" w:themeColor="accent5" w:themeTint="99"/>
        <w:insideV w:val="single" w:sz="4" w:space="0" w:color="FAD3BF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B795" w:themeColor="accent5"/>
          <w:left w:val="single" w:sz="4" w:space="0" w:color="F7B795" w:themeColor="accent5"/>
          <w:bottom w:val="single" w:sz="4" w:space="0" w:color="F7B795" w:themeColor="accent5"/>
          <w:right w:val="single" w:sz="4" w:space="0" w:color="F7B795" w:themeColor="accent5"/>
          <w:insideH w:val="nil"/>
          <w:insideV w:val="nil"/>
        </w:tcBorders>
        <w:shd w:val="clear" w:color="auto" w:fill="F7B795" w:themeFill="accent5"/>
      </w:tcPr>
    </w:tblStylePr>
    <w:tblStylePr w:type="lastRow">
      <w:rPr>
        <w:b/>
        <w:bCs/>
      </w:rPr>
      <w:tblPr/>
      <w:tcPr>
        <w:tcBorders>
          <w:top w:val="double" w:sz="4" w:space="0" w:color="F7B795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F0E9" w:themeFill="accent5" w:themeFillTint="33"/>
      </w:tcPr>
    </w:tblStylePr>
    <w:tblStylePr w:type="band1Horz">
      <w:tblPr/>
      <w:tcPr>
        <w:shd w:val="clear" w:color="auto" w:fill="FDF0E9" w:themeFill="accent5" w:themeFillTint="33"/>
      </w:tcPr>
    </w:tblStylePr>
  </w:style>
  <w:style w:type="paragraph" w:customStyle="1" w:styleId="Shadednavypanel">
    <w:name w:val="Shaded navy panel"/>
    <w:basedOn w:val="Shadedtealpanel"/>
    <w:qFormat/>
    <w:rsid w:val="008C21F7"/>
    <w:pPr>
      <w:pBdr>
        <w:top w:val="single" w:sz="12" w:space="5" w:color="000050" w:themeColor="accent1"/>
        <w:left w:val="single" w:sz="12" w:space="10" w:color="000050" w:themeColor="accent1"/>
        <w:bottom w:val="single" w:sz="12" w:space="5" w:color="000050" w:themeColor="accent1"/>
        <w:right w:val="single" w:sz="12" w:space="10" w:color="000050" w:themeColor="accent1"/>
      </w:pBdr>
      <w:shd w:val="clear" w:color="auto" w:fill="000050" w:themeFill="accent1"/>
    </w:pPr>
    <w:rPr>
      <w:color w:val="FFFFFF" w:themeColor="background1"/>
    </w:rPr>
  </w:style>
  <w:style w:type="paragraph" w:customStyle="1" w:styleId="Standout">
    <w:name w:val="Standout"/>
    <w:basedOn w:val="Strongpara"/>
    <w:qFormat/>
    <w:rsid w:val="00E15AC8"/>
    <w:rPr>
      <w:sz w:val="48"/>
    </w:rPr>
  </w:style>
  <w:style w:type="paragraph" w:customStyle="1" w:styleId="shadedpeachpanel">
    <w:name w:val="shaded peach panel"/>
    <w:basedOn w:val="Shadedtealpanel"/>
    <w:qFormat/>
    <w:rsid w:val="008C21F7"/>
    <w:pPr>
      <w:pBdr>
        <w:top w:val="single" w:sz="12" w:space="5" w:color="C2171C" w:themeColor="accent2"/>
        <w:left w:val="single" w:sz="12" w:space="10" w:color="C2171C" w:themeColor="accent2"/>
        <w:bottom w:val="single" w:sz="12" w:space="5" w:color="C2171C" w:themeColor="accent2"/>
        <w:right w:val="single" w:sz="12" w:space="10" w:color="C2171C" w:themeColor="accent2"/>
      </w:pBdr>
      <w:shd w:val="clear" w:color="auto" w:fill="C2171C" w:themeFill="accent2"/>
    </w:pPr>
    <w:rPr>
      <w:color w:val="FFFFFF" w:themeColor="background1"/>
    </w:rPr>
  </w:style>
  <w:style w:type="paragraph" w:customStyle="1" w:styleId="ListNumber1">
    <w:name w:val="List Number1"/>
    <w:basedOn w:val="ListBullet"/>
    <w:qFormat/>
    <w:rsid w:val="004F725B"/>
    <w:pPr>
      <w:numPr>
        <w:numId w:val="13"/>
      </w:numPr>
    </w:pPr>
    <w:rPr>
      <w:b/>
      <w:color w:val="C2171C" w:themeColor="accent2"/>
    </w:rPr>
  </w:style>
  <w:style w:type="paragraph" w:styleId="Caption">
    <w:name w:val="caption"/>
    <w:basedOn w:val="Normal"/>
    <w:next w:val="Normal"/>
    <w:uiPriority w:val="35"/>
    <w:unhideWhenUsed/>
    <w:qFormat/>
    <w:rsid w:val="00B74582"/>
    <w:pPr>
      <w:spacing w:after="480" w:line="240" w:lineRule="auto"/>
    </w:pPr>
    <w:rPr>
      <w:iCs/>
      <w:color w:val="000033" w:themeColor="text2"/>
      <w:sz w:val="24"/>
      <w:szCs w:val="18"/>
    </w:rPr>
  </w:style>
  <w:style w:type="paragraph" w:customStyle="1" w:styleId="H3minusspaceafter">
    <w:name w:val="H3 minus space after"/>
    <w:basedOn w:val="Heading3"/>
    <w:next w:val="Normal-additionalspace"/>
    <w:qFormat/>
    <w:rsid w:val="00C950F9"/>
    <w:pPr>
      <w:spacing w:after="0"/>
    </w:pPr>
    <w:rPr>
      <w:lang w:val="en-GB"/>
    </w:rPr>
  </w:style>
  <w:style w:type="paragraph" w:customStyle="1" w:styleId="Strongsignoff">
    <w:name w:val="Strong sign off"/>
    <w:basedOn w:val="Strongpara"/>
    <w:qFormat/>
    <w:rsid w:val="001466E9"/>
    <w:pPr>
      <w:pBdr>
        <w:top w:val="single" w:sz="18" w:space="7" w:color="00B2F0" w:themeColor="accent3"/>
      </w:pBdr>
      <w:spacing w:before="1560"/>
    </w:pPr>
    <w:rPr>
      <w:sz w:val="32"/>
      <w:szCs w:val="32"/>
    </w:rPr>
  </w:style>
  <w:style w:type="paragraph" w:customStyle="1" w:styleId="Heading2Blue">
    <w:name w:val="Heading 2 Blue"/>
    <w:basedOn w:val="Heading2"/>
    <w:next w:val="Normal"/>
    <w:rsid w:val="0085259F"/>
    <w:rPr>
      <w:noProof/>
    </w:rPr>
  </w:style>
  <w:style w:type="paragraph" w:customStyle="1" w:styleId="Heading2onTeal">
    <w:name w:val="Heading 2 on Teal"/>
    <w:basedOn w:val="Heading2"/>
    <w:rsid w:val="00F5796E"/>
    <w:pPr>
      <w:shd w:val="clear" w:color="auto" w:fill="00A8A6" w:themeFill="accent6"/>
      <w:spacing w:after="600"/>
    </w:pPr>
    <w:rPr>
      <w:color w:val="000050" w:themeColor="accent1"/>
    </w:rPr>
  </w:style>
  <w:style w:type="paragraph" w:customStyle="1" w:styleId="Heading2onyellow">
    <w:name w:val="Heading 2 on yellow"/>
    <w:basedOn w:val="Heading2"/>
    <w:qFormat/>
    <w:rsid w:val="0013790E"/>
    <w:pPr>
      <w:shd w:val="clear" w:color="auto" w:fill="FBC100" w:themeFill="background2"/>
    </w:pPr>
    <w:rPr>
      <w:color w:val="000050" w:themeColor="accent1"/>
    </w:rPr>
  </w:style>
  <w:style w:type="paragraph" w:customStyle="1" w:styleId="Heading2onPeach">
    <w:name w:val="Heading 2 on Peach"/>
    <w:basedOn w:val="Heading2"/>
    <w:qFormat/>
    <w:rsid w:val="00F5796E"/>
    <w:pPr>
      <w:shd w:val="clear" w:color="auto" w:fill="F7B795" w:themeFill="accent5"/>
      <w:spacing w:after="600"/>
    </w:pPr>
    <w:rPr>
      <w:color w:val="000050" w:themeColor="accent1"/>
    </w:rPr>
  </w:style>
  <w:style w:type="paragraph" w:customStyle="1" w:styleId="Heading2minusbackground">
    <w:name w:val="Heading 2 minus background"/>
    <w:basedOn w:val="Heading2"/>
    <w:rsid w:val="000A32C5"/>
    <w:pPr>
      <w:shd w:val="clear" w:color="auto" w:fill="auto"/>
      <w:ind w:right="2977"/>
    </w:pPr>
    <w:rPr>
      <w:sz w:val="72"/>
      <w:szCs w:val="72"/>
    </w:rPr>
  </w:style>
  <w:style w:type="paragraph" w:customStyle="1" w:styleId="Heading2nobackground">
    <w:name w:val="Heading 2 no background"/>
    <w:basedOn w:val="Heading2onPeach"/>
    <w:qFormat/>
    <w:rsid w:val="009F212D"/>
    <w:pPr>
      <w:shd w:val="clear" w:color="auto" w:fill="auto"/>
    </w:pPr>
    <w:rPr>
      <w:rFonts w:asciiTheme="minorHAnsi" w:hAnsiTheme="minorHAnsi" w:cstheme="minorBidi"/>
      <w:noProof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904549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2958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88994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7414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70974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3218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9713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33012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41411743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35126682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59203919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60264933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9689285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01661729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052935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64968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2030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5687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7202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9885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8231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3477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2493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4183984">
          <w:marLeft w:val="1872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4176770">
          <w:marLeft w:val="1872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36867412">
          <w:marLeft w:val="1872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5105911">
          <w:marLeft w:val="1872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7475766">
          <w:marLeft w:val="1872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22647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5886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3644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9788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0222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2401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87578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2576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98956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40732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68855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57505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62073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54986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3506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1825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4881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17799161">
          <w:marLeft w:val="547"/>
          <w:marRight w:val="0"/>
          <w:marTop w:val="9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125993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9876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55526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409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15759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17953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8104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35597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72839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33144244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16655718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83444087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5258449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37056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93442410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65812168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35104891">
          <w:marLeft w:val="72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38633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7270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51158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49901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3509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3727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2463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49375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4.jpg"/><Relationship Id="rId18" Type="http://schemas.openxmlformats.org/officeDocument/2006/relationships/image" Target="media/image9.png"/><Relationship Id="rId26" Type="http://schemas.openxmlformats.org/officeDocument/2006/relationships/image" Target="media/image17.png"/><Relationship Id="rId39" Type="http://schemas.openxmlformats.org/officeDocument/2006/relationships/image" Target="media/image28.png"/><Relationship Id="rId21" Type="http://schemas.openxmlformats.org/officeDocument/2006/relationships/image" Target="media/image12.png"/><Relationship Id="rId34" Type="http://schemas.openxmlformats.org/officeDocument/2006/relationships/image" Target="media/image23.jpeg"/><Relationship Id="rId42" Type="http://schemas.openxmlformats.org/officeDocument/2006/relationships/image" Target="media/image30.jpeg"/><Relationship Id="rId47" Type="http://schemas.openxmlformats.org/officeDocument/2006/relationships/footer" Target="footer2.xml"/><Relationship Id="rId50" Type="http://schemas.openxmlformats.org/officeDocument/2006/relationships/theme" Target="theme/theme1.xml"/><Relationship Id="rId7" Type="http://schemas.openxmlformats.org/officeDocument/2006/relationships/styles" Target="styles.xml"/><Relationship Id="rId2" Type="http://schemas.openxmlformats.org/officeDocument/2006/relationships/customXml" Target="../customXml/item2.xml"/><Relationship Id="rId16" Type="http://schemas.openxmlformats.org/officeDocument/2006/relationships/image" Target="media/image7.png"/><Relationship Id="rId29" Type="http://schemas.openxmlformats.org/officeDocument/2006/relationships/image" Target="media/image19.png"/><Relationship Id="rId11" Type="http://schemas.openxmlformats.org/officeDocument/2006/relationships/endnotes" Target="endnotes.xml"/><Relationship Id="rId24" Type="http://schemas.openxmlformats.org/officeDocument/2006/relationships/image" Target="media/image15.png"/><Relationship Id="rId32" Type="http://schemas.openxmlformats.org/officeDocument/2006/relationships/image" Target="media/image22.png"/><Relationship Id="rId37" Type="http://schemas.openxmlformats.org/officeDocument/2006/relationships/image" Target="media/image26.png"/><Relationship Id="rId40" Type="http://schemas.openxmlformats.org/officeDocument/2006/relationships/image" Target="media/image29.svg"/><Relationship Id="rId45" Type="http://schemas.openxmlformats.org/officeDocument/2006/relationships/image" Target="media/image32.png"/><Relationship Id="rId5" Type="http://schemas.openxmlformats.org/officeDocument/2006/relationships/customXml" Target="../customXml/item5.xml"/><Relationship Id="rId15" Type="http://schemas.openxmlformats.org/officeDocument/2006/relationships/image" Target="media/image6.png"/><Relationship Id="rId23" Type="http://schemas.openxmlformats.org/officeDocument/2006/relationships/image" Target="media/image14.png"/><Relationship Id="rId28" Type="http://schemas.openxmlformats.org/officeDocument/2006/relationships/hyperlink" Target="https://www.wsdsonline.org/hand-under-hand/" TargetMode="External"/><Relationship Id="rId36" Type="http://schemas.openxmlformats.org/officeDocument/2006/relationships/image" Target="media/image25.jpeg"/><Relationship Id="rId49" Type="http://schemas.openxmlformats.org/officeDocument/2006/relationships/glossaryDocument" Target="glossary/document.xml"/><Relationship Id="rId10" Type="http://schemas.openxmlformats.org/officeDocument/2006/relationships/footnotes" Target="footnotes.xml"/><Relationship Id="rId19" Type="http://schemas.openxmlformats.org/officeDocument/2006/relationships/image" Target="media/image10.png"/><Relationship Id="rId31" Type="http://schemas.openxmlformats.org/officeDocument/2006/relationships/image" Target="media/image21.png"/><Relationship Id="rId44" Type="http://schemas.openxmlformats.org/officeDocument/2006/relationships/hyperlink" Target="https://www.kcandthegraphicsbandwagon.com.au/" TargetMode="Externa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5.png"/><Relationship Id="rId22" Type="http://schemas.openxmlformats.org/officeDocument/2006/relationships/image" Target="media/image13.png"/><Relationship Id="rId27" Type="http://schemas.openxmlformats.org/officeDocument/2006/relationships/image" Target="media/image18.png"/><Relationship Id="rId30" Type="http://schemas.openxmlformats.org/officeDocument/2006/relationships/image" Target="media/image20.png"/><Relationship Id="rId35" Type="http://schemas.openxmlformats.org/officeDocument/2006/relationships/image" Target="media/image24.jpeg"/><Relationship Id="rId43" Type="http://schemas.openxmlformats.org/officeDocument/2006/relationships/image" Target="media/image31.png"/><Relationship Id="rId48" Type="http://schemas.openxmlformats.org/officeDocument/2006/relationships/fontTable" Target="fontTable.xml"/><Relationship Id="rId8" Type="http://schemas.openxmlformats.org/officeDocument/2006/relationships/settings" Target="settings.xml"/><Relationship Id="rId3" Type="http://schemas.openxmlformats.org/officeDocument/2006/relationships/customXml" Target="../customXml/item3.xml"/><Relationship Id="rId12" Type="http://schemas.openxmlformats.org/officeDocument/2006/relationships/image" Target="media/image3.jpeg"/><Relationship Id="rId17" Type="http://schemas.openxmlformats.org/officeDocument/2006/relationships/image" Target="media/image8.jpeg"/><Relationship Id="rId25" Type="http://schemas.openxmlformats.org/officeDocument/2006/relationships/image" Target="media/image16.png"/><Relationship Id="rId33" Type="http://schemas.openxmlformats.org/officeDocument/2006/relationships/hyperlink" Target="https://communicationmatrix.org/Community/Posts/Content/22759" TargetMode="External"/><Relationship Id="rId38" Type="http://schemas.openxmlformats.org/officeDocument/2006/relationships/image" Target="media/image27.svg"/><Relationship Id="rId46" Type="http://schemas.openxmlformats.org/officeDocument/2006/relationships/footer" Target="footer1.xml"/><Relationship Id="rId20" Type="http://schemas.openxmlformats.org/officeDocument/2006/relationships/image" Target="media/image11.jpeg"/><Relationship Id="rId41" Type="http://schemas.openxmlformats.org/officeDocument/2006/relationships/hyperlink" Target="http://www.deafblindinformation.org.au/" TargetMode="Externa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33.png"/></Relationships>
</file>

<file path=word/_rels/numbering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B28F5B544A28E34F9D3478D798FA57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03E13CE-4E0A-0445-B889-F2C1A731C2F2}"/>
      </w:docPartPr>
      <w:docPartBody>
        <w:p w:rsidR="008F0ECE" w:rsidRDefault="00000000">
          <w:pPr>
            <w:pStyle w:val="B28F5B544A28E34F9D3478D798FA5750"/>
          </w:pPr>
          <w:r w:rsidRPr="00FA7941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Arial Rounded MT Bold">
    <w:panose1 w:val="020F0704030504030204"/>
    <w:charset w:val="00"/>
    <w:family w:val="swiss"/>
    <w:pitch w:val="variable"/>
    <w:sig w:usb0="00000003" w:usb1="00000000" w:usb2="00000000" w:usb3="00000000" w:csb0="00000001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markup="0" w:insDel="0" w:formatting="0"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3771B"/>
    <w:rsid w:val="006374F5"/>
    <w:rsid w:val="00764BF8"/>
    <w:rsid w:val="008F0ECE"/>
    <w:rsid w:val="00BC7AD9"/>
    <w:rsid w:val="00C46273"/>
    <w:rsid w:val="00D3771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AU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B28F5B544A28E34F9D3478D798FA5750">
    <w:name w:val="B28F5B544A28E34F9D3478D798FA575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Deafblind Information Australia">
  <a:themeElements>
    <a:clrScheme name="Deafblind Information Australia">
      <a:dk1>
        <a:sysClr val="windowText" lastClr="000000"/>
      </a:dk1>
      <a:lt1>
        <a:sysClr val="window" lastClr="FFFFFF"/>
      </a:lt1>
      <a:dk2>
        <a:srgbClr val="000033"/>
      </a:dk2>
      <a:lt2>
        <a:srgbClr val="FBC100"/>
      </a:lt2>
      <a:accent1>
        <a:srgbClr val="000050"/>
      </a:accent1>
      <a:accent2>
        <a:srgbClr val="C2171C"/>
      </a:accent2>
      <a:accent3>
        <a:srgbClr val="00B2F0"/>
      </a:accent3>
      <a:accent4>
        <a:srgbClr val="F27021"/>
      </a:accent4>
      <a:accent5>
        <a:srgbClr val="F7B795"/>
      </a:accent5>
      <a:accent6>
        <a:srgbClr val="00A8A6"/>
      </a:accent6>
      <a:hlink>
        <a:srgbClr val="0563C1"/>
      </a:hlink>
      <a:folHlink>
        <a:srgbClr val="954F72"/>
      </a:folHlink>
    </a:clrScheme>
    <a:fontScheme name="Deafblind Information Australi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Reflec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40000"/>
                <a:lumMod val="105000"/>
              </a:schemeClr>
            </a:gs>
            <a:gs pos="41000">
              <a:schemeClr val="phClr">
                <a:tint val="57000"/>
                <a:satMod val="160000"/>
                <a:lumMod val="99000"/>
              </a:schemeClr>
            </a:gs>
            <a:gs pos="100000">
              <a:schemeClr val="phClr">
                <a:tint val="80000"/>
                <a:satMod val="18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15000"/>
                <a:lumMod val="114000"/>
              </a:schemeClr>
            </a:gs>
            <a:gs pos="60000">
              <a:schemeClr val="phClr">
                <a:tint val="100000"/>
                <a:shade val="96000"/>
                <a:satMod val="100000"/>
                <a:lumMod val="108000"/>
              </a:schemeClr>
            </a:gs>
            <a:gs pos="100000">
              <a:schemeClr val="phClr">
                <a:shade val="91000"/>
                <a:sat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50800" dist="31750" dir="5400000" sy="98000" rotWithShape="0">
              <a:srgbClr val="000000">
                <a:alpha val="4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4800000"/>
            </a:lightRig>
          </a:scene3d>
          <a:sp3d prstMaterial="matte">
            <a:bevelT w="25400" h="44450"/>
          </a:sp3d>
        </a:effectStyle>
        <a:effectStyle>
          <a:effectLst>
            <a:reflection blurRad="25400" stA="32000" endPos="28000" dist="8889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afblind Information Australia" id="{9BB4EDDF-FD06-41ED-BFB6-28D5F1A8A9A8}" vid="{7CEB4C55-CBD8-42AA-8C1F-88B1A5FB01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a0d2570-240f-42ef-b71f-454e6cf9e88e">
      <Terms xmlns="http://schemas.microsoft.com/office/infopath/2007/PartnerControls"/>
    </lcf76f155ced4ddcb4097134ff3c332f>
    <AgendaItem xmlns="da0d2570-240f-42ef-b71f-454e6cf9e88e" xsi:nil="true"/>
    <TaxCatchAll xmlns="042efdc7-59c3-4ea1-acf9-ad98bbf20f11" xsi:nil="true"/>
    <URL xmlns="da0d2570-240f-42ef-b71f-454e6cf9e88e" xsi:nil="true"/>
    <_dlc_DocId xmlns="042efdc7-59c3-4ea1-acf9-ad98bbf20f11">7RRDVNFMW62K-2102554853-1847478</_dlc_DocId>
    <_dlc_DocIdUrl xmlns="042efdc7-59c3-4ea1-acf9-ad98bbf20f11">
      <Url>https://sensesaus.sharepoint.com/_layouts/15/DocIdRedir.aspx?ID=7RRDVNFMW62K-2102554853-1847478</Url>
      <Description>7RRDVNFMW62K-2102554853-1847478</Description>
    </_dlc_DocIdUrl>
    <Status xmlns="da0d2570-240f-42ef-b71f-454e6cf9e88e">true</Status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CD78E3A398F3419ADC98240CA9B5DE" ma:contentTypeVersion="33" ma:contentTypeDescription="Create a new document." ma:contentTypeScope="" ma:versionID="9595f378e845cb68e6b0d59c9cfa62ea">
  <xsd:schema xmlns:xsd="http://www.w3.org/2001/XMLSchema" xmlns:xs="http://www.w3.org/2001/XMLSchema" xmlns:p="http://schemas.microsoft.com/office/2006/metadata/properties" xmlns:ns1="http://schemas.microsoft.com/sharepoint/v3" xmlns:ns2="042efdc7-59c3-4ea1-acf9-ad98bbf20f11" xmlns:ns3="da0d2570-240f-42ef-b71f-454e6cf9e88e" targetNamespace="http://schemas.microsoft.com/office/2006/metadata/properties" ma:root="true" ma:fieldsID="8a42da2cdff81b6732ab2740fe09b1d8" ns1:_="" ns2:_="" ns3:_="">
    <xsd:import namespace="http://schemas.microsoft.com/sharepoint/v3"/>
    <xsd:import namespace="042efdc7-59c3-4ea1-acf9-ad98bbf20f11"/>
    <xsd:import namespace="da0d2570-240f-42ef-b71f-454e6cf9e88e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3:MediaLengthInSeconds" minOccurs="0"/>
                <xsd:element ref="ns3:AgendaItem" minOccurs="0"/>
                <xsd:element ref="ns2:TaxCatchAll" minOccurs="0"/>
                <xsd:element ref="ns3:lcf76f155ced4ddcb4097134ff3c332f" minOccurs="0"/>
                <xsd:element ref="ns3:MediaServiceObjectDetectorVersions" minOccurs="0"/>
                <xsd:element ref="ns3:MediaServiceSearchProperties" minOccurs="0"/>
                <xsd:element ref="ns3:URL" minOccurs="0"/>
                <xsd:element ref="ns3:cf635747-a241-421b-be6c-97dbf555f4f2CountryOrRegion" minOccurs="0"/>
                <xsd:element ref="ns3:cf635747-a241-421b-be6c-97dbf555f4f2State" minOccurs="0"/>
                <xsd:element ref="ns3:cf635747-a241-421b-be6c-97dbf555f4f2City" minOccurs="0"/>
                <xsd:element ref="ns3:cf635747-a241-421b-be6c-97dbf555f4f2PostalCode" minOccurs="0"/>
                <xsd:element ref="ns3:cf635747-a241-421b-be6c-97dbf555f4f2Street" minOccurs="0"/>
                <xsd:element ref="ns3:cf635747-a241-421b-be6c-97dbf555f4f2GeoLoc" minOccurs="0"/>
                <xsd:element ref="ns3:cf635747-a241-421b-be6c-97dbf555f4f2DispName" minOccurs="0"/>
                <xsd:element ref="ns3:Status" minOccurs="0"/>
                <xsd:element ref="ns1:_ip_UnifiedCompliancePolicyProperties" minOccurs="0"/>
                <xsd:element ref="ns1:_ip_UnifiedCompliancePolicyUIAction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9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40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2efdc7-59c3-4ea1-acf9-ad98bbf20f1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2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5" nillable="true" ma:displayName="Taxonomy Catch All Column" ma:hidden="true" ma:list="{74438d3d-81f9-4fef-91b8-a8ac959800ee}" ma:internalName="TaxCatchAll" ma:showField="CatchAllData" ma:web="042efdc7-59c3-4ea1-acf9-ad98bbf20f1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0d2570-240f-42ef-b71f-454e6cf9e8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MediaServiceAutoTags" ma:internalName="MediaServiceAutoTags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AgendaItem" ma:index="24" nillable="true" ma:displayName="Agenda Item" ma:format="Dropdown" ma:internalName="AgendaItem" ma:percentage="FALSE">
      <xsd:simpleType>
        <xsd:restriction base="dms:Number"/>
      </xsd:simpleType>
    </xsd:element>
    <xsd:element name="lcf76f155ced4ddcb4097134ff3c332f" ma:index="27" nillable="true" ma:taxonomy="true" ma:internalName="lcf76f155ced4ddcb4097134ff3c332f" ma:taxonomyFieldName="MediaServiceImageTags" ma:displayName="Image Tags" ma:readOnly="false" ma:fieldId="{5cf76f15-5ced-4ddc-b409-7134ff3c332f}" ma:taxonomyMulti="true" ma:sspId="eaa20774-818b-4d7e-a599-6014ff3353d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URL" ma:index="30" nillable="true" ma:displayName="URL" ma:format="Dropdown" ma:internalName="URL">
      <xsd:simpleType>
        <xsd:restriction base="dms:Unknown"/>
      </xsd:simpleType>
    </xsd:element>
    <xsd:element name="cf635747-a241-421b-be6c-97dbf555f4f2CountryOrRegion" ma:index="31" nillable="true" ma:displayName="URL: Country/Region" ma:internalName="CountryOrRegion" ma:readOnly="true">
      <xsd:simpleType>
        <xsd:restriction base="dms:Text"/>
      </xsd:simpleType>
    </xsd:element>
    <xsd:element name="cf635747-a241-421b-be6c-97dbf555f4f2State" ma:index="32" nillable="true" ma:displayName="URL: State" ma:internalName="State" ma:readOnly="true">
      <xsd:simpleType>
        <xsd:restriction base="dms:Text"/>
      </xsd:simpleType>
    </xsd:element>
    <xsd:element name="cf635747-a241-421b-be6c-97dbf555f4f2City" ma:index="33" nillable="true" ma:displayName="URL: City" ma:internalName="City" ma:readOnly="true">
      <xsd:simpleType>
        <xsd:restriction base="dms:Text"/>
      </xsd:simpleType>
    </xsd:element>
    <xsd:element name="cf635747-a241-421b-be6c-97dbf555f4f2PostalCode" ma:index="34" nillable="true" ma:displayName="URL: Postal Code" ma:internalName="PostalCode" ma:readOnly="true">
      <xsd:simpleType>
        <xsd:restriction base="dms:Text"/>
      </xsd:simpleType>
    </xsd:element>
    <xsd:element name="cf635747-a241-421b-be6c-97dbf555f4f2Street" ma:index="35" nillable="true" ma:displayName="URL: Street" ma:internalName="Street" ma:readOnly="true">
      <xsd:simpleType>
        <xsd:restriction base="dms:Text"/>
      </xsd:simpleType>
    </xsd:element>
    <xsd:element name="cf635747-a241-421b-be6c-97dbf555f4f2GeoLoc" ma:index="36" nillable="true" ma:displayName="URL: Coordinates" ma:internalName="GeoLoc" ma:readOnly="true">
      <xsd:simpleType>
        <xsd:restriction base="dms:Unknown"/>
      </xsd:simpleType>
    </xsd:element>
    <xsd:element name="cf635747-a241-421b-be6c-97dbf555f4f2DispName" ma:index="37" nillable="true" ma:displayName="URL: Name" ma:internalName="DispName" ma:readOnly="true">
      <xsd:simpleType>
        <xsd:restriction base="dms:Text"/>
      </xsd:simpleType>
    </xsd:element>
    <xsd:element name="Status" ma:index="38" nillable="true" ma:displayName="Status" ma:default="1" ma:format="Dropdown" ma:internalName="Status">
      <xsd:simpleType>
        <xsd:restriction base="dms:Boolean"/>
      </xsd:simpleType>
    </xsd:element>
    <xsd:element name="MediaServiceBillingMetadata" ma:index="4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C960F8F7-E699-4269-9E76-441A2DF46E0F}">
  <ds:schemaRefs>
    <ds:schemaRef ds:uri="http://schemas.microsoft.com/office/2006/metadata/properties"/>
    <ds:schemaRef ds:uri="http://schemas.microsoft.com/office/infopath/2007/PartnerControls"/>
    <ds:schemaRef ds:uri="da0d2570-240f-42ef-b71f-454e6cf9e88e"/>
    <ds:schemaRef ds:uri="042efdc7-59c3-4ea1-acf9-ad98bbf20f11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B010589D-EEDA-483D-9A60-D2EE06ABCD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42efdc7-59c3-4ea1-acf9-ad98bbf20f11"/>
    <ds:schemaRef ds:uri="da0d2570-240f-42ef-b71f-454e6cf9e8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5EC4F5-D1DE-4BFD-9DA1-AE9E6D17AC02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EF298DAD-2BB2-409C-8DCA-E997213B2DA6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4E65BB9-4348-488B-8561-C13C4A03CF5C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109</TotalTime>
  <Pages>50</Pages>
  <Words>2366</Words>
  <Characters>13489</Characters>
  <Application>Microsoft Office Word</Application>
  <DocSecurity>0</DocSecurity>
  <Lines>112</Lines>
  <Paragraphs>31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15824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Melanie Robartson</dc:creator>
  <cp:keywords/>
  <dc:description/>
  <cp:lastModifiedBy>Melanie Robartson</cp:lastModifiedBy>
  <cp:revision>61</cp:revision>
  <cp:lastPrinted>2021-09-15T04:49:00Z</cp:lastPrinted>
  <dcterms:created xsi:type="dcterms:W3CDTF">2025-04-09T08:44:00Z</dcterms:created>
  <dcterms:modified xsi:type="dcterms:W3CDTF">2025-04-09T10:43:00Z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GrammarlyDocumentId">
    <vt:lpwstr>fd0631ba-6348-4879-8256-8b733b978d90</vt:lpwstr>
  </property>
  <property fmtid="{D5CDD505-2E9C-101B-9397-08002B2CF9AE}" pid="3" name="ContentTypeId">
    <vt:lpwstr>0x01010093CD78E3A398F3419ADC98240CA9B5DE</vt:lpwstr>
  </property>
  <property fmtid="{D5CDD505-2E9C-101B-9397-08002B2CF9AE}" pid="4" name="_dlc_DocIdItemGuid">
    <vt:lpwstr>3303e818-fa8a-4f90-af31-3015bf4129a0</vt:lpwstr>
  </property>
  <property fmtid="{D5CDD505-2E9C-101B-9397-08002B2CF9AE}" pid="5" name="MediaServiceImageTags">
    <vt:lpwstr/>
  </property>
</Properties>
</file>